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0"/>
  </p:notesMasterIdLst>
  <p:sldIdLst>
    <p:sldId id="259" r:id="rId2"/>
    <p:sldId id="290" r:id="rId3"/>
    <p:sldId id="288" r:id="rId4"/>
    <p:sldId id="289" r:id="rId5"/>
    <p:sldId id="285" r:id="rId6"/>
    <p:sldId id="261" r:id="rId7"/>
    <p:sldId id="287" r:id="rId8"/>
    <p:sldId id="292" r:id="rId9"/>
  </p:sldIdLst>
  <p:sldSz cx="12801600" cy="9601200" type="A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FBE5D6"/>
    <a:srgbClr val="CFD5EA"/>
    <a:srgbClr val="E9EBF5"/>
    <a:srgbClr val="FFFFFF"/>
    <a:srgbClr val="3EABE1"/>
    <a:srgbClr val="01A2E9"/>
    <a:srgbClr val="E21C1B"/>
    <a:srgbClr val="28AEE6"/>
    <a:srgbClr val="9BDDF4"/>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37" d="100"/>
          <a:sy n="37" d="100"/>
        </p:scale>
        <p:origin x="87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Furia" userId="810441452c3afeab" providerId="LiveId" clId="{240DE64A-1D4D-4244-A640-A58ED3BB6309}"/>
    <pc:docChg chg="modSld">
      <pc:chgData name="Leonardo Furia" userId="810441452c3afeab" providerId="LiveId" clId="{240DE64A-1D4D-4244-A640-A58ED3BB6309}" dt="2022-06-12T11:45:23.599" v="12" actId="113"/>
      <pc:docMkLst>
        <pc:docMk/>
      </pc:docMkLst>
      <pc:sldChg chg="modSp mod">
        <pc:chgData name="Leonardo Furia" userId="810441452c3afeab" providerId="LiveId" clId="{240DE64A-1D4D-4244-A640-A58ED3BB6309}" dt="2022-06-12T11:40:16.438" v="1" actId="113"/>
        <pc:sldMkLst>
          <pc:docMk/>
          <pc:sldMk cId="300604356" sldId="259"/>
        </pc:sldMkLst>
        <pc:spChg chg="mod">
          <ac:chgData name="Leonardo Furia" userId="810441452c3afeab" providerId="LiveId" clId="{240DE64A-1D4D-4244-A640-A58ED3BB6309}" dt="2022-06-12T11:40:16.438" v="1" actId="113"/>
          <ac:spMkLst>
            <pc:docMk/>
            <pc:sldMk cId="300604356" sldId="259"/>
            <ac:spMk id="19" creationId="{5444A438-2632-B160-C1EE-A3CD2599F6AD}"/>
          </ac:spMkLst>
        </pc:spChg>
        <pc:spChg chg="mod">
          <ac:chgData name="Leonardo Furia" userId="810441452c3afeab" providerId="LiveId" clId="{240DE64A-1D4D-4244-A640-A58ED3BB6309}" dt="2022-06-12T11:40:05.581" v="0" actId="113"/>
          <ac:spMkLst>
            <pc:docMk/>
            <pc:sldMk cId="300604356" sldId="259"/>
            <ac:spMk id="37" creationId="{90296D1E-4872-4280-DAF9-34F258C45BCB}"/>
          </ac:spMkLst>
        </pc:spChg>
      </pc:sldChg>
      <pc:sldChg chg="modSp mod">
        <pc:chgData name="Leonardo Furia" userId="810441452c3afeab" providerId="LiveId" clId="{240DE64A-1D4D-4244-A640-A58ED3BB6309}" dt="2022-06-12T11:45:13.670" v="10" actId="14100"/>
        <pc:sldMkLst>
          <pc:docMk/>
          <pc:sldMk cId="2557972588" sldId="261"/>
        </pc:sldMkLst>
        <pc:spChg chg="mod">
          <ac:chgData name="Leonardo Furia" userId="810441452c3afeab" providerId="LiveId" clId="{240DE64A-1D4D-4244-A640-A58ED3BB6309}" dt="2022-06-12T11:45:13.670" v="10" actId="14100"/>
          <ac:spMkLst>
            <pc:docMk/>
            <pc:sldMk cId="2557972588" sldId="261"/>
            <ac:spMk id="26" creationId="{AFA1BC9F-2327-ACC4-3DB9-01170D910073}"/>
          </ac:spMkLst>
        </pc:spChg>
      </pc:sldChg>
      <pc:sldChg chg="modSp mod">
        <pc:chgData name="Leonardo Furia" userId="810441452c3afeab" providerId="LiveId" clId="{240DE64A-1D4D-4244-A640-A58ED3BB6309}" dt="2022-06-12T11:43:51.287" v="8" actId="113"/>
        <pc:sldMkLst>
          <pc:docMk/>
          <pc:sldMk cId="4023875832" sldId="285"/>
        </pc:sldMkLst>
        <pc:spChg chg="mod">
          <ac:chgData name="Leonardo Furia" userId="810441452c3afeab" providerId="LiveId" clId="{240DE64A-1D4D-4244-A640-A58ED3BB6309}" dt="2022-06-12T11:43:43.298" v="6" actId="113"/>
          <ac:spMkLst>
            <pc:docMk/>
            <pc:sldMk cId="4023875832" sldId="285"/>
            <ac:spMk id="27" creationId="{B9C4D274-92B4-A0A1-3863-35318EE9374B}"/>
          </ac:spMkLst>
        </pc:spChg>
        <pc:spChg chg="mod">
          <ac:chgData name="Leonardo Furia" userId="810441452c3afeab" providerId="LiveId" clId="{240DE64A-1D4D-4244-A640-A58ED3BB6309}" dt="2022-06-12T11:43:47.658" v="7" actId="113"/>
          <ac:spMkLst>
            <pc:docMk/>
            <pc:sldMk cId="4023875832" sldId="285"/>
            <ac:spMk id="29" creationId="{334055A5-AD3C-CF3E-E36C-D19049F244DF}"/>
          </ac:spMkLst>
        </pc:spChg>
        <pc:spChg chg="mod">
          <ac:chgData name="Leonardo Furia" userId="810441452c3afeab" providerId="LiveId" clId="{240DE64A-1D4D-4244-A640-A58ED3BB6309}" dt="2022-06-12T11:43:51.287" v="8" actId="113"/>
          <ac:spMkLst>
            <pc:docMk/>
            <pc:sldMk cId="4023875832" sldId="285"/>
            <ac:spMk id="34" creationId="{7BB29E4D-3E69-0DDD-DA11-58CFAA141350}"/>
          </ac:spMkLst>
        </pc:spChg>
      </pc:sldChg>
      <pc:sldChg chg="modSp mod">
        <pc:chgData name="Leonardo Furia" userId="810441452c3afeab" providerId="LiveId" clId="{240DE64A-1D4D-4244-A640-A58ED3BB6309}" dt="2022-06-12T11:45:18.658" v="11" actId="113"/>
        <pc:sldMkLst>
          <pc:docMk/>
          <pc:sldMk cId="3846136403" sldId="287"/>
        </pc:sldMkLst>
        <pc:spChg chg="mod">
          <ac:chgData name="Leonardo Furia" userId="810441452c3afeab" providerId="LiveId" clId="{240DE64A-1D4D-4244-A640-A58ED3BB6309}" dt="2022-06-12T11:45:18.658" v="11" actId="113"/>
          <ac:spMkLst>
            <pc:docMk/>
            <pc:sldMk cId="3846136403" sldId="287"/>
            <ac:spMk id="14" creationId="{6B031DDC-2163-5142-8BAF-46E44E607BCF}"/>
          </ac:spMkLst>
        </pc:spChg>
      </pc:sldChg>
      <pc:sldChg chg="modSp mod">
        <pc:chgData name="Leonardo Furia" userId="810441452c3afeab" providerId="LiveId" clId="{240DE64A-1D4D-4244-A640-A58ED3BB6309}" dt="2022-06-12T11:43:27.156" v="4" actId="113"/>
        <pc:sldMkLst>
          <pc:docMk/>
          <pc:sldMk cId="4245307882" sldId="288"/>
        </pc:sldMkLst>
        <pc:spChg chg="mod">
          <ac:chgData name="Leonardo Furia" userId="810441452c3afeab" providerId="LiveId" clId="{240DE64A-1D4D-4244-A640-A58ED3BB6309}" dt="2022-06-12T11:43:27.156" v="4" actId="113"/>
          <ac:spMkLst>
            <pc:docMk/>
            <pc:sldMk cId="4245307882" sldId="288"/>
            <ac:spMk id="36" creationId="{D840C424-31AC-29B0-3E3B-6DC43FB3EF16}"/>
          </ac:spMkLst>
        </pc:spChg>
      </pc:sldChg>
      <pc:sldChg chg="modSp mod">
        <pc:chgData name="Leonardo Furia" userId="810441452c3afeab" providerId="LiveId" clId="{240DE64A-1D4D-4244-A640-A58ED3BB6309}" dt="2022-06-12T11:43:33.452" v="5" actId="113"/>
        <pc:sldMkLst>
          <pc:docMk/>
          <pc:sldMk cId="4173205781" sldId="289"/>
        </pc:sldMkLst>
        <pc:spChg chg="mod">
          <ac:chgData name="Leonardo Furia" userId="810441452c3afeab" providerId="LiveId" clId="{240DE64A-1D4D-4244-A640-A58ED3BB6309}" dt="2022-06-12T11:43:33.452" v="5" actId="113"/>
          <ac:spMkLst>
            <pc:docMk/>
            <pc:sldMk cId="4173205781" sldId="289"/>
            <ac:spMk id="26" creationId="{8094B9C2-7264-07E8-1969-AE6903F431A5}"/>
          </ac:spMkLst>
        </pc:spChg>
      </pc:sldChg>
      <pc:sldChg chg="modSp mod">
        <pc:chgData name="Leonardo Furia" userId="810441452c3afeab" providerId="LiveId" clId="{240DE64A-1D4D-4244-A640-A58ED3BB6309}" dt="2022-06-12T11:43:15.386" v="3" actId="14100"/>
        <pc:sldMkLst>
          <pc:docMk/>
          <pc:sldMk cId="364163160" sldId="290"/>
        </pc:sldMkLst>
        <pc:spChg chg="mod">
          <ac:chgData name="Leonardo Furia" userId="810441452c3afeab" providerId="LiveId" clId="{240DE64A-1D4D-4244-A640-A58ED3BB6309}" dt="2022-06-12T11:43:15.386" v="3" actId="14100"/>
          <ac:spMkLst>
            <pc:docMk/>
            <pc:sldMk cId="364163160" sldId="290"/>
            <ac:spMk id="9" creationId="{BA8812E4-7305-6900-2F66-673C6719A0BD}"/>
          </ac:spMkLst>
        </pc:spChg>
      </pc:sldChg>
      <pc:sldChg chg="modSp mod">
        <pc:chgData name="Leonardo Furia" userId="810441452c3afeab" providerId="LiveId" clId="{240DE64A-1D4D-4244-A640-A58ED3BB6309}" dt="2022-06-12T11:45:23.599" v="12" actId="113"/>
        <pc:sldMkLst>
          <pc:docMk/>
          <pc:sldMk cId="3907808221" sldId="292"/>
        </pc:sldMkLst>
        <pc:spChg chg="mod">
          <ac:chgData name="Leonardo Furia" userId="810441452c3afeab" providerId="LiveId" clId="{240DE64A-1D4D-4244-A640-A58ED3BB6309}" dt="2022-06-12T11:45:23.599" v="12" actId="113"/>
          <ac:spMkLst>
            <pc:docMk/>
            <pc:sldMk cId="3907808221" sldId="292"/>
            <ac:spMk id="14" creationId="{6B031DDC-2163-5142-8BAF-46E44E607BCF}"/>
          </ac:spMkLst>
        </pc:spChg>
      </pc:sldChg>
    </pc:docChg>
  </pc:docChgLst>
  <pc:docChgLst>
    <pc:chgData name="Leonardo Furia" userId="810441452c3afeab" providerId="LiveId" clId="{14FC4708-4AB7-43BB-89BF-C222BFB1F124}"/>
    <pc:docChg chg="undo custSel addSld delSld modSld sldOrd">
      <pc:chgData name="Leonardo Furia" userId="810441452c3afeab" providerId="LiveId" clId="{14FC4708-4AB7-43BB-89BF-C222BFB1F124}" dt="2022-06-08T19:06:42.600" v="18183" actId="14100"/>
      <pc:docMkLst>
        <pc:docMk/>
      </pc:docMkLst>
      <pc:sldChg chg="addSp delSp modSp mod">
        <pc:chgData name="Leonardo Furia" userId="810441452c3afeab" providerId="LiveId" clId="{14FC4708-4AB7-43BB-89BF-C222BFB1F124}" dt="2022-06-08T19:06:42.600" v="18183" actId="14100"/>
        <pc:sldMkLst>
          <pc:docMk/>
          <pc:sldMk cId="300604356" sldId="259"/>
        </pc:sldMkLst>
        <pc:spChg chg="mod">
          <ac:chgData name="Leonardo Furia" userId="810441452c3afeab" providerId="LiveId" clId="{14FC4708-4AB7-43BB-89BF-C222BFB1F124}" dt="2022-05-24T10:52:48.824" v="2042" actId="20577"/>
          <ac:spMkLst>
            <pc:docMk/>
            <pc:sldMk cId="300604356" sldId="259"/>
            <ac:spMk id="8" creationId="{70265F5A-F874-4A17-98C0-FF784DE6BB82}"/>
          </ac:spMkLst>
        </pc:spChg>
        <pc:spChg chg="add del mod">
          <ac:chgData name="Leonardo Furia" userId="810441452c3afeab" providerId="LiveId" clId="{14FC4708-4AB7-43BB-89BF-C222BFB1F124}" dt="2022-05-29T07:55:11.611" v="6495" actId="478"/>
          <ac:spMkLst>
            <pc:docMk/>
            <pc:sldMk cId="300604356" sldId="259"/>
            <ac:spMk id="9" creationId="{3FA1099D-3968-AB3D-C5C8-8D10EB2AEB61}"/>
          </ac:spMkLst>
        </pc:spChg>
        <pc:spChg chg="add mod">
          <ac:chgData name="Leonardo Furia" userId="810441452c3afeab" providerId="LiveId" clId="{14FC4708-4AB7-43BB-89BF-C222BFB1F124}" dt="2022-05-29T09:56:27.809" v="6607" actId="2085"/>
          <ac:spMkLst>
            <pc:docMk/>
            <pc:sldMk cId="300604356" sldId="259"/>
            <ac:spMk id="9" creationId="{94B50605-BD9A-015D-1A16-F2508BB99E6E}"/>
          </ac:spMkLst>
        </pc:spChg>
        <pc:spChg chg="add del mod">
          <ac:chgData name="Leonardo Furia" userId="810441452c3afeab" providerId="LiveId" clId="{14FC4708-4AB7-43BB-89BF-C222BFB1F124}" dt="2022-05-29T07:55:11.611" v="6495" actId="478"/>
          <ac:spMkLst>
            <pc:docMk/>
            <pc:sldMk cId="300604356" sldId="259"/>
            <ac:spMk id="10" creationId="{08F65C6A-67AD-AB87-B311-BAFCC1CD3604}"/>
          </ac:spMkLst>
        </pc:spChg>
        <pc:spChg chg="add del mod">
          <ac:chgData name="Leonardo Furia" userId="810441452c3afeab" providerId="LiveId" clId="{14FC4708-4AB7-43BB-89BF-C222BFB1F124}" dt="2022-05-29T07:55:11.611" v="6495" actId="478"/>
          <ac:spMkLst>
            <pc:docMk/>
            <pc:sldMk cId="300604356" sldId="259"/>
            <ac:spMk id="11" creationId="{CD2E1E97-4E93-A1CF-13D0-F548DBEB0797}"/>
          </ac:spMkLst>
        </pc:spChg>
        <pc:spChg chg="del mod">
          <ac:chgData name="Leonardo Furia" userId="810441452c3afeab" providerId="LiveId" clId="{14FC4708-4AB7-43BB-89BF-C222BFB1F124}" dt="2022-05-24T15:48:50.985" v="2683"/>
          <ac:spMkLst>
            <pc:docMk/>
            <pc:sldMk cId="300604356" sldId="259"/>
            <ac:spMk id="12" creationId="{9E46AEA8-7E16-4362-3CDF-D6E7CF9681BA}"/>
          </ac:spMkLst>
        </pc:spChg>
        <pc:spChg chg="add mod">
          <ac:chgData name="Leonardo Furia" userId="810441452c3afeab" providerId="LiveId" clId="{14FC4708-4AB7-43BB-89BF-C222BFB1F124}" dt="2022-05-24T16:14:34.350" v="3295" actId="1076"/>
          <ac:spMkLst>
            <pc:docMk/>
            <pc:sldMk cId="300604356" sldId="259"/>
            <ac:spMk id="19" creationId="{5444A438-2632-B160-C1EE-A3CD2599F6AD}"/>
          </ac:spMkLst>
        </pc:spChg>
        <pc:spChg chg="add mod">
          <ac:chgData name="Leonardo Furia" userId="810441452c3afeab" providerId="LiveId" clId="{14FC4708-4AB7-43BB-89BF-C222BFB1F124}" dt="2022-05-24T11:08:14.649" v="2285" actId="1076"/>
          <ac:spMkLst>
            <pc:docMk/>
            <pc:sldMk cId="300604356" sldId="259"/>
            <ac:spMk id="20" creationId="{0AF43C89-2CD8-9091-907B-0E22C2E82E28}"/>
          </ac:spMkLst>
        </pc:spChg>
        <pc:spChg chg="add del mod">
          <ac:chgData name="Leonardo Furia" userId="810441452c3afeab" providerId="LiveId" clId="{14FC4708-4AB7-43BB-89BF-C222BFB1F124}" dt="2022-05-24T15:44:50.356" v="2530"/>
          <ac:spMkLst>
            <pc:docMk/>
            <pc:sldMk cId="300604356" sldId="259"/>
            <ac:spMk id="21" creationId="{E42C5685-D633-28FA-D158-18193B915385}"/>
          </ac:spMkLst>
        </pc:spChg>
        <pc:spChg chg="add mod">
          <ac:chgData name="Leonardo Furia" userId="810441452c3afeab" providerId="LiveId" clId="{14FC4708-4AB7-43BB-89BF-C222BFB1F124}" dt="2022-05-29T10:14:27.274" v="6770" actId="255"/>
          <ac:spMkLst>
            <pc:docMk/>
            <pc:sldMk cId="300604356" sldId="259"/>
            <ac:spMk id="25" creationId="{6D068263-7183-44DA-AB83-126E54DAAAEF}"/>
          </ac:spMkLst>
        </pc:spChg>
        <pc:spChg chg="add mod">
          <ac:chgData name="Leonardo Furia" userId="810441452c3afeab" providerId="LiveId" clId="{14FC4708-4AB7-43BB-89BF-C222BFB1F124}" dt="2022-05-25T18:25:20.359" v="4379" actId="14100"/>
          <ac:spMkLst>
            <pc:docMk/>
            <pc:sldMk cId="300604356" sldId="259"/>
            <ac:spMk id="27" creationId="{854B6D40-E9DA-5B4B-9A1C-B4A6AA8DAA0E}"/>
          </ac:spMkLst>
        </pc:spChg>
        <pc:spChg chg="add del mod">
          <ac:chgData name="Leonardo Furia" userId="810441452c3afeab" providerId="LiveId" clId="{14FC4708-4AB7-43BB-89BF-C222BFB1F124}" dt="2022-05-24T16:18:54.996" v="3350"/>
          <ac:spMkLst>
            <pc:docMk/>
            <pc:sldMk cId="300604356" sldId="259"/>
            <ac:spMk id="29" creationId="{A672FE9B-79B8-94E4-ED20-C8A443E876E4}"/>
          </ac:spMkLst>
        </pc:spChg>
        <pc:spChg chg="add mod">
          <ac:chgData name="Leonardo Furia" userId="810441452c3afeab" providerId="LiveId" clId="{14FC4708-4AB7-43BB-89BF-C222BFB1F124}" dt="2022-05-25T19:37:09.333" v="6434" actId="1036"/>
          <ac:spMkLst>
            <pc:docMk/>
            <pc:sldMk cId="300604356" sldId="259"/>
            <ac:spMk id="29" creationId="{E824A04F-BEFE-7748-B6F9-8AB890BD5F46}"/>
          </ac:spMkLst>
        </pc:spChg>
        <pc:spChg chg="add mod">
          <ac:chgData name="Leonardo Furia" userId="810441452c3afeab" providerId="LiveId" clId="{14FC4708-4AB7-43BB-89BF-C222BFB1F124}" dt="2022-05-29T10:12:46.742" v="6756" actId="255"/>
          <ac:spMkLst>
            <pc:docMk/>
            <pc:sldMk cId="300604356" sldId="259"/>
            <ac:spMk id="30" creationId="{89A0E7DA-62AC-2A36-784E-5F983FB32FCE}"/>
          </ac:spMkLst>
        </pc:spChg>
        <pc:spChg chg="add mod">
          <ac:chgData name="Leonardo Furia" userId="810441452c3afeab" providerId="LiveId" clId="{14FC4708-4AB7-43BB-89BF-C222BFB1F124}" dt="2022-05-29T09:54:38.932" v="6582" actId="1076"/>
          <ac:spMkLst>
            <pc:docMk/>
            <pc:sldMk cId="300604356" sldId="259"/>
            <ac:spMk id="31" creationId="{C460D781-A36A-1D54-D986-2B93030E9A3F}"/>
          </ac:spMkLst>
        </pc:spChg>
        <pc:spChg chg="add mod">
          <ac:chgData name="Leonardo Furia" userId="810441452c3afeab" providerId="LiveId" clId="{14FC4708-4AB7-43BB-89BF-C222BFB1F124}" dt="2022-05-29T09:56:36.515" v="6608" actId="1076"/>
          <ac:spMkLst>
            <pc:docMk/>
            <pc:sldMk cId="300604356" sldId="259"/>
            <ac:spMk id="32" creationId="{571D99D6-EE3E-A4EF-1F5B-0B80DF371B83}"/>
          </ac:spMkLst>
        </pc:spChg>
        <pc:spChg chg="add mod">
          <ac:chgData name="Leonardo Furia" userId="810441452c3afeab" providerId="LiveId" clId="{14FC4708-4AB7-43BB-89BF-C222BFB1F124}" dt="2022-05-25T18:23:56.956" v="4196" actId="20577"/>
          <ac:spMkLst>
            <pc:docMk/>
            <pc:sldMk cId="300604356" sldId="259"/>
            <ac:spMk id="34" creationId="{4F0BF43B-5F82-74A7-60A7-5C91C27ED471}"/>
          </ac:spMkLst>
        </pc:spChg>
        <pc:spChg chg="add mod">
          <ac:chgData name="Leonardo Furia" userId="810441452c3afeab" providerId="LiveId" clId="{14FC4708-4AB7-43BB-89BF-C222BFB1F124}" dt="2022-05-24T16:43:22.358" v="4116" actId="20577"/>
          <ac:spMkLst>
            <pc:docMk/>
            <pc:sldMk cId="300604356" sldId="259"/>
            <ac:spMk id="36" creationId="{8EE6313B-349B-B6E2-6D23-C23D761FB7EF}"/>
          </ac:spMkLst>
        </pc:spChg>
        <pc:spChg chg="mod">
          <ac:chgData name="Leonardo Furia" userId="810441452c3afeab" providerId="LiveId" clId="{14FC4708-4AB7-43BB-89BF-C222BFB1F124}" dt="2022-05-29T10:14:01.180" v="6762" actId="14100"/>
          <ac:spMkLst>
            <pc:docMk/>
            <pc:sldMk cId="300604356" sldId="259"/>
            <ac:spMk id="37" creationId="{90296D1E-4872-4280-DAF9-34F258C45BCB}"/>
          </ac:spMkLst>
        </pc:spChg>
        <pc:graphicFrameChg chg="add mod modGraphic">
          <ac:chgData name="Leonardo Furia" userId="810441452c3afeab" providerId="LiveId" clId="{14FC4708-4AB7-43BB-89BF-C222BFB1F124}" dt="2022-05-24T16:29:18.086" v="3568"/>
          <ac:graphicFrameMkLst>
            <pc:docMk/>
            <pc:sldMk cId="300604356" sldId="259"/>
            <ac:graphicFrameMk id="13" creationId="{0A7872AA-AB98-535B-7C8A-FBB2B3B51BA2}"/>
          </ac:graphicFrameMkLst>
        </pc:graphicFrameChg>
        <pc:graphicFrameChg chg="add del mod modGraphic">
          <ac:chgData name="Leonardo Furia" userId="810441452c3afeab" providerId="LiveId" clId="{14FC4708-4AB7-43BB-89BF-C222BFB1F124}" dt="2022-05-24T16:29:24.343" v="3570" actId="478"/>
          <ac:graphicFrameMkLst>
            <pc:docMk/>
            <pc:sldMk cId="300604356" sldId="259"/>
            <ac:graphicFrameMk id="15" creationId="{FBE96E40-FA4B-39C4-0DA7-071C1AEF0179}"/>
          </ac:graphicFrameMkLst>
        </pc:graphicFrameChg>
        <pc:graphicFrameChg chg="add del mod">
          <ac:chgData name="Leonardo Furia" userId="810441452c3afeab" providerId="LiveId" clId="{14FC4708-4AB7-43BB-89BF-C222BFB1F124}" dt="2022-05-24T15:45:16.349" v="2533"/>
          <ac:graphicFrameMkLst>
            <pc:docMk/>
            <pc:sldMk cId="300604356" sldId="259"/>
            <ac:graphicFrameMk id="18" creationId="{244404B9-9BB3-0AB8-881E-158C9F0F9632}"/>
          </ac:graphicFrameMkLst>
        </pc:graphicFrameChg>
        <pc:graphicFrameChg chg="add del mod modGraphic">
          <ac:chgData name="Leonardo Furia" userId="810441452c3afeab" providerId="LiveId" clId="{14FC4708-4AB7-43BB-89BF-C222BFB1F124}" dt="2022-05-24T11:06:55.200" v="2269" actId="478"/>
          <ac:graphicFrameMkLst>
            <pc:docMk/>
            <pc:sldMk cId="300604356" sldId="259"/>
            <ac:graphicFrameMk id="22" creationId="{8B38C09D-D1D5-E47C-EFE2-23EF015FBEB8}"/>
          </ac:graphicFrameMkLst>
        </pc:graphicFrameChg>
        <pc:graphicFrameChg chg="add mod modGraphic">
          <ac:chgData name="Leonardo Furia" userId="810441452c3afeab" providerId="LiveId" clId="{14FC4708-4AB7-43BB-89BF-C222BFB1F124}" dt="2022-05-24T16:27:44.180" v="3553" actId="242"/>
          <ac:graphicFrameMkLst>
            <pc:docMk/>
            <pc:sldMk cId="300604356" sldId="259"/>
            <ac:graphicFrameMk id="23" creationId="{5C71BA56-E431-7BF0-8E8A-A7D0AA882D54}"/>
          </ac:graphicFrameMkLst>
        </pc:graphicFrameChg>
        <pc:graphicFrameChg chg="add mod modGraphic">
          <ac:chgData name="Leonardo Furia" userId="810441452c3afeab" providerId="LiveId" clId="{14FC4708-4AB7-43BB-89BF-C222BFB1F124}" dt="2022-05-24T16:27:40.029" v="3552" actId="242"/>
          <ac:graphicFrameMkLst>
            <pc:docMk/>
            <pc:sldMk cId="300604356" sldId="259"/>
            <ac:graphicFrameMk id="26" creationId="{D44A9F52-0395-CDBE-1FFF-F51144710F0D}"/>
          </ac:graphicFrameMkLst>
        </pc:graphicFrameChg>
        <pc:graphicFrameChg chg="mod modGraphic">
          <ac:chgData name="Leonardo Furia" userId="810441452c3afeab" providerId="LiveId" clId="{14FC4708-4AB7-43BB-89BF-C222BFB1F124}" dt="2022-06-08T19:06:42.600" v="18183" actId="14100"/>
          <ac:graphicFrameMkLst>
            <pc:docMk/>
            <pc:sldMk cId="300604356" sldId="259"/>
            <ac:graphicFrameMk id="35" creationId="{9C7A4669-DA9F-271D-2FAF-2DE5D5727A9E}"/>
          </ac:graphicFrameMkLst>
        </pc:graphicFrameChg>
        <pc:picChg chg="add mod">
          <ac:chgData name="Leonardo Furia" userId="810441452c3afeab" providerId="LiveId" clId="{14FC4708-4AB7-43BB-89BF-C222BFB1F124}" dt="2022-05-25T19:36:59.399" v="6430" actId="1076"/>
          <ac:picMkLst>
            <pc:docMk/>
            <pc:sldMk cId="300604356" sldId="259"/>
            <ac:picMk id="14" creationId="{4715AB5F-79FD-03BF-47E5-16344A6B7C06}"/>
          </ac:picMkLst>
        </pc:picChg>
        <pc:picChg chg="del mod">
          <ac:chgData name="Leonardo Furia" userId="810441452c3afeab" providerId="LiveId" clId="{14FC4708-4AB7-43BB-89BF-C222BFB1F124}" dt="2022-05-24T15:48:08.124" v="2675" actId="478"/>
          <ac:picMkLst>
            <pc:docMk/>
            <pc:sldMk cId="300604356" sldId="259"/>
            <ac:picMk id="14" creationId="{E3C29944-4731-B87D-D1E0-F2C0D0EA5F48}"/>
          </ac:picMkLst>
        </pc:picChg>
        <pc:picChg chg="mod">
          <ac:chgData name="Leonardo Furia" userId="810441452c3afeab" providerId="LiveId" clId="{14FC4708-4AB7-43BB-89BF-C222BFB1F124}" dt="2022-05-24T11:07:30.436" v="2276" actId="1076"/>
          <ac:picMkLst>
            <pc:docMk/>
            <pc:sldMk cId="300604356" sldId="259"/>
            <ac:picMk id="16" creationId="{34379565-768D-D292-5BB3-7083CAFE1F83}"/>
          </ac:picMkLst>
        </pc:picChg>
        <pc:picChg chg="add mod">
          <ac:chgData name="Leonardo Furia" userId="810441452c3afeab" providerId="LiveId" clId="{14FC4708-4AB7-43BB-89BF-C222BFB1F124}" dt="2022-05-25T18:26:26.726" v="4381" actId="1076"/>
          <ac:picMkLst>
            <pc:docMk/>
            <pc:sldMk cId="300604356" sldId="259"/>
            <ac:picMk id="24" creationId="{A42BA411-916A-C5A5-2201-35F4BC32957D}"/>
          </ac:picMkLst>
        </pc:picChg>
        <pc:picChg chg="add mod">
          <ac:chgData name="Leonardo Furia" userId="810441452c3afeab" providerId="LiveId" clId="{14FC4708-4AB7-43BB-89BF-C222BFB1F124}" dt="2022-05-24T16:43:41.664" v="4121" actId="1076"/>
          <ac:picMkLst>
            <pc:docMk/>
            <pc:sldMk cId="300604356" sldId="259"/>
            <ac:picMk id="33" creationId="{21D3336E-573C-B41C-2C6B-80CD3BE4E49A}"/>
          </ac:picMkLst>
        </pc:picChg>
        <pc:cxnChg chg="add mod">
          <ac:chgData name="Leonardo Furia" userId="810441452c3afeab" providerId="LiveId" clId="{14FC4708-4AB7-43BB-89BF-C222BFB1F124}" dt="2022-05-29T09:56:36.515" v="6608" actId="1076"/>
          <ac:cxnSpMkLst>
            <pc:docMk/>
            <pc:sldMk cId="300604356" sldId="259"/>
            <ac:cxnSpMk id="11" creationId="{A1338CCC-1776-5E0B-E1AC-AE2ACD1A1154}"/>
          </ac:cxnSpMkLst>
        </pc:cxnChg>
        <pc:cxnChg chg="mod">
          <ac:chgData name="Leonardo Furia" userId="810441452c3afeab" providerId="LiveId" clId="{14FC4708-4AB7-43BB-89BF-C222BFB1F124}" dt="2022-05-24T16:14:39.239" v="3296" actId="14100"/>
          <ac:cxnSpMkLst>
            <pc:docMk/>
            <pc:sldMk cId="300604356" sldId="259"/>
            <ac:cxnSpMk id="17" creationId="{A0B35489-CA35-F4B8-B8D6-BBF50A9A204D}"/>
          </ac:cxnSpMkLst>
        </pc:cxnChg>
        <pc:cxnChg chg="add mod">
          <ac:chgData name="Leonardo Furia" userId="810441452c3afeab" providerId="LiveId" clId="{14FC4708-4AB7-43BB-89BF-C222BFB1F124}" dt="2022-05-25T19:37:46.814" v="6443" actId="1076"/>
          <ac:cxnSpMkLst>
            <pc:docMk/>
            <pc:sldMk cId="300604356" sldId="259"/>
            <ac:cxnSpMk id="32" creationId="{2047A95D-2D91-24F7-49FD-1436B6DE354A}"/>
          </ac:cxnSpMkLst>
        </pc:cxnChg>
      </pc:sldChg>
      <pc:sldChg chg="addSp delSp modSp mod setBg">
        <pc:chgData name="Leonardo Furia" userId="810441452c3afeab" providerId="LiveId" clId="{14FC4708-4AB7-43BB-89BF-C222BFB1F124}" dt="2022-06-07T16:08:14.589" v="13212" actId="255"/>
        <pc:sldMkLst>
          <pc:docMk/>
          <pc:sldMk cId="2557972588" sldId="261"/>
        </pc:sldMkLst>
        <pc:spChg chg="del mod">
          <ac:chgData name="Leonardo Furia" userId="810441452c3afeab" providerId="LiveId" clId="{14FC4708-4AB7-43BB-89BF-C222BFB1F124}" dt="2022-05-29T16:41:42.781" v="9211" actId="478"/>
          <ac:spMkLst>
            <pc:docMk/>
            <pc:sldMk cId="2557972588" sldId="261"/>
            <ac:spMk id="7" creationId="{FF1B7F72-AB6E-4538-AF33-BFB9DDB435E7}"/>
          </ac:spMkLst>
        </pc:spChg>
        <pc:spChg chg="add del mod">
          <ac:chgData name="Leonardo Furia" userId="810441452c3afeab" providerId="LiveId" clId="{14FC4708-4AB7-43BB-89BF-C222BFB1F124}" dt="2022-05-29T17:19:17.016" v="10752" actId="478"/>
          <ac:spMkLst>
            <pc:docMk/>
            <pc:sldMk cId="2557972588" sldId="261"/>
            <ac:spMk id="13" creationId="{FAFEC5CA-38F2-BB3C-C310-3C920701134B}"/>
          </ac:spMkLst>
        </pc:spChg>
        <pc:spChg chg="add del mod">
          <ac:chgData name="Leonardo Furia" userId="810441452c3afeab" providerId="LiveId" clId="{14FC4708-4AB7-43BB-89BF-C222BFB1F124}" dt="2022-05-30T11:02:16.642" v="12463" actId="1076"/>
          <ac:spMkLst>
            <pc:docMk/>
            <pc:sldMk cId="2557972588" sldId="261"/>
            <ac:spMk id="18" creationId="{416ACB01-5744-E974-2ADE-483CCF9F0DCE}"/>
          </ac:spMkLst>
        </pc:spChg>
        <pc:spChg chg="add del mod">
          <ac:chgData name="Leonardo Furia" userId="810441452c3afeab" providerId="LiveId" clId="{14FC4708-4AB7-43BB-89BF-C222BFB1F124}" dt="2022-05-29T07:55:41.020" v="6501" actId="478"/>
          <ac:spMkLst>
            <pc:docMk/>
            <pc:sldMk cId="2557972588" sldId="261"/>
            <ac:spMk id="20" creationId="{57948429-C468-D89F-51BA-4900EFDD6C7C}"/>
          </ac:spMkLst>
        </pc:spChg>
        <pc:spChg chg="add del mod">
          <ac:chgData name="Leonardo Furia" userId="810441452c3afeab" providerId="LiveId" clId="{14FC4708-4AB7-43BB-89BF-C222BFB1F124}" dt="2022-05-29T07:55:41.020" v="6501" actId="478"/>
          <ac:spMkLst>
            <pc:docMk/>
            <pc:sldMk cId="2557972588" sldId="261"/>
            <ac:spMk id="21" creationId="{0E1555B6-9EAE-8390-65DB-E54B1530D657}"/>
          </ac:spMkLst>
        </pc:spChg>
        <pc:spChg chg="del">
          <ac:chgData name="Leonardo Furia" userId="810441452c3afeab" providerId="LiveId" clId="{14FC4708-4AB7-43BB-89BF-C222BFB1F124}" dt="2022-05-29T16:43:11.303" v="9263" actId="478"/>
          <ac:spMkLst>
            <pc:docMk/>
            <pc:sldMk cId="2557972588" sldId="261"/>
            <ac:spMk id="22" creationId="{27440970-12E9-4E10-4E9C-D8DAA60EE5F1}"/>
          </ac:spMkLst>
        </pc:spChg>
        <pc:spChg chg="add mod">
          <ac:chgData name="Leonardo Furia" userId="810441452c3afeab" providerId="LiveId" clId="{14FC4708-4AB7-43BB-89BF-C222BFB1F124}" dt="2022-05-30T11:02:16.642" v="12463" actId="1076"/>
          <ac:spMkLst>
            <pc:docMk/>
            <pc:sldMk cId="2557972588" sldId="261"/>
            <ac:spMk id="23" creationId="{567957CA-14B6-2B73-9EBE-46A76427D3A3}"/>
          </ac:spMkLst>
        </pc:spChg>
        <pc:spChg chg="add del mod">
          <ac:chgData name="Leonardo Furia" userId="810441452c3afeab" providerId="LiveId" clId="{14FC4708-4AB7-43BB-89BF-C222BFB1F124}" dt="2022-05-29T16:41:16.572" v="9210"/>
          <ac:spMkLst>
            <pc:docMk/>
            <pc:sldMk cId="2557972588" sldId="261"/>
            <ac:spMk id="25" creationId="{1430FCBE-BBA7-FDEF-5002-34743C212082}"/>
          </ac:spMkLst>
        </pc:spChg>
        <pc:spChg chg="add del mod">
          <ac:chgData name="Leonardo Furia" userId="810441452c3afeab" providerId="LiveId" clId="{14FC4708-4AB7-43BB-89BF-C222BFB1F124}" dt="2022-05-29T07:55:41.020" v="6501" actId="478"/>
          <ac:spMkLst>
            <pc:docMk/>
            <pc:sldMk cId="2557972588" sldId="261"/>
            <ac:spMk id="25" creationId="{2DA2615F-16BA-98F2-E56B-B7CA8BCC1225}"/>
          </ac:spMkLst>
        </pc:spChg>
        <pc:spChg chg="add mod">
          <ac:chgData name="Leonardo Furia" userId="810441452c3afeab" providerId="LiveId" clId="{14FC4708-4AB7-43BB-89BF-C222BFB1F124}" dt="2022-05-29T16:41:52.742" v="9245" actId="20577"/>
          <ac:spMkLst>
            <pc:docMk/>
            <pc:sldMk cId="2557972588" sldId="261"/>
            <ac:spMk id="26" creationId="{AFA1BC9F-2327-ACC4-3DB9-01170D910073}"/>
          </ac:spMkLst>
        </pc:spChg>
        <pc:spChg chg="add mod">
          <ac:chgData name="Leonardo Furia" userId="810441452c3afeab" providerId="LiveId" clId="{14FC4708-4AB7-43BB-89BF-C222BFB1F124}" dt="2022-05-29T16:41:43.666" v="9212"/>
          <ac:spMkLst>
            <pc:docMk/>
            <pc:sldMk cId="2557972588" sldId="261"/>
            <ac:spMk id="27" creationId="{899A6F48-3129-9A57-21B7-E66FD560E99F}"/>
          </ac:spMkLst>
        </pc:spChg>
        <pc:spChg chg="add mod">
          <ac:chgData name="Leonardo Furia" userId="810441452c3afeab" providerId="LiveId" clId="{14FC4708-4AB7-43BB-89BF-C222BFB1F124}" dt="2022-05-29T16:42:58.366" v="9259" actId="1076"/>
          <ac:spMkLst>
            <pc:docMk/>
            <pc:sldMk cId="2557972588" sldId="261"/>
            <ac:spMk id="29" creationId="{DBAF4418-85F0-44E8-F623-0FFBBF166F1A}"/>
          </ac:spMkLst>
        </pc:spChg>
        <pc:spChg chg="add mod">
          <ac:chgData name="Leonardo Furia" userId="810441452c3afeab" providerId="LiveId" clId="{14FC4708-4AB7-43BB-89BF-C222BFB1F124}" dt="2022-05-30T11:04:00.935" v="12633" actId="20577"/>
          <ac:spMkLst>
            <pc:docMk/>
            <pc:sldMk cId="2557972588" sldId="261"/>
            <ac:spMk id="31" creationId="{9CF6D014-0B33-68BF-62FF-E9FC40C40585}"/>
          </ac:spMkLst>
        </pc:spChg>
        <pc:spChg chg="del mod">
          <ac:chgData name="Leonardo Furia" userId="810441452c3afeab" providerId="LiveId" clId="{14FC4708-4AB7-43BB-89BF-C222BFB1F124}" dt="2022-05-30T11:04:48.476" v="12637" actId="478"/>
          <ac:spMkLst>
            <pc:docMk/>
            <pc:sldMk cId="2557972588" sldId="261"/>
            <ac:spMk id="36" creationId="{0E81A689-2D04-8EFB-CE8C-B988504FB5EE}"/>
          </ac:spMkLst>
        </pc:spChg>
        <pc:spChg chg="mod">
          <ac:chgData name="Leonardo Furia" userId="810441452c3afeab" providerId="LiveId" clId="{14FC4708-4AB7-43BB-89BF-C222BFB1F124}" dt="2022-06-07T16:08:14.589" v="13212" actId="255"/>
          <ac:spMkLst>
            <pc:docMk/>
            <pc:sldMk cId="2557972588" sldId="261"/>
            <ac:spMk id="39" creationId="{DE777CA8-88F2-95FA-EBE9-0633F72A6D35}"/>
          </ac:spMkLst>
        </pc:spChg>
        <pc:spChg chg="add del">
          <ac:chgData name="Leonardo Furia" userId="810441452c3afeab" providerId="LiveId" clId="{14FC4708-4AB7-43BB-89BF-C222BFB1F124}" dt="2022-05-29T16:45:25.583" v="9285" actId="478"/>
          <ac:spMkLst>
            <pc:docMk/>
            <pc:sldMk cId="2557972588" sldId="261"/>
            <ac:spMk id="41" creationId="{169B1A6F-AAD1-998B-086F-63E24C0C8783}"/>
          </ac:spMkLst>
        </pc:spChg>
        <pc:spChg chg="add del mod">
          <ac:chgData name="Leonardo Furia" userId="810441452c3afeab" providerId="LiveId" clId="{14FC4708-4AB7-43BB-89BF-C222BFB1F124}" dt="2022-05-29T16:46:39.049" v="9297" actId="478"/>
          <ac:spMkLst>
            <pc:docMk/>
            <pc:sldMk cId="2557972588" sldId="261"/>
            <ac:spMk id="42" creationId="{3A1E3684-E2E0-57E0-C02A-4536964850DD}"/>
          </ac:spMkLst>
        </pc:spChg>
        <pc:spChg chg="add mod">
          <ac:chgData name="Leonardo Furia" userId="810441452c3afeab" providerId="LiveId" clId="{14FC4708-4AB7-43BB-89BF-C222BFB1F124}" dt="2022-05-30T11:02:30.075" v="12465" actId="1076"/>
          <ac:spMkLst>
            <pc:docMk/>
            <pc:sldMk cId="2557972588" sldId="261"/>
            <ac:spMk id="51" creationId="{B8101A0D-3BB8-E366-D9D5-715D273C23B0}"/>
          </ac:spMkLst>
        </pc:spChg>
        <pc:spChg chg="add mod">
          <ac:chgData name="Leonardo Furia" userId="810441452c3afeab" providerId="LiveId" clId="{14FC4708-4AB7-43BB-89BF-C222BFB1F124}" dt="2022-05-30T11:02:30.075" v="12465" actId="1076"/>
          <ac:spMkLst>
            <pc:docMk/>
            <pc:sldMk cId="2557972588" sldId="261"/>
            <ac:spMk id="54" creationId="{9FF2FDEF-61E9-9EB9-0768-8984BBD692D7}"/>
          </ac:spMkLst>
        </pc:spChg>
        <pc:picChg chg="add del mod">
          <ac:chgData name="Leonardo Furia" userId="810441452c3afeab" providerId="LiveId" clId="{14FC4708-4AB7-43BB-89BF-C222BFB1F124}" dt="2022-05-30T11:00:09.882" v="12446" actId="478"/>
          <ac:picMkLst>
            <pc:docMk/>
            <pc:sldMk cId="2557972588" sldId="261"/>
            <ac:picMk id="8" creationId="{D0E951EB-91B0-C0C1-E9BD-790991841B16}"/>
          </ac:picMkLst>
        </pc:picChg>
        <pc:picChg chg="del mod">
          <ac:chgData name="Leonardo Furia" userId="810441452c3afeab" providerId="LiveId" clId="{14FC4708-4AB7-43BB-89BF-C222BFB1F124}" dt="2022-05-29T17:19:05.086" v="10747" actId="478"/>
          <ac:picMkLst>
            <pc:docMk/>
            <pc:sldMk cId="2557972588" sldId="261"/>
            <ac:picMk id="10" creationId="{707D344C-D428-168B-1936-997F0BE56A59}"/>
          </ac:picMkLst>
        </pc:picChg>
        <pc:picChg chg="add mod">
          <ac:chgData name="Leonardo Furia" userId="810441452c3afeab" providerId="LiveId" clId="{14FC4708-4AB7-43BB-89BF-C222BFB1F124}" dt="2022-05-30T11:03:00.400" v="12469" actId="14100"/>
          <ac:picMkLst>
            <pc:docMk/>
            <pc:sldMk cId="2557972588" sldId="261"/>
            <ac:picMk id="10" creationId="{E463CF58-E691-9F77-D8CF-ADD5CC29B46F}"/>
          </ac:picMkLst>
        </pc:picChg>
        <pc:picChg chg="add mod">
          <ac:chgData name="Leonardo Furia" userId="810441452c3afeab" providerId="LiveId" clId="{14FC4708-4AB7-43BB-89BF-C222BFB1F124}" dt="2022-05-30T11:05:09.062" v="12644" actId="14861"/>
          <ac:picMkLst>
            <pc:docMk/>
            <pc:sldMk cId="2557972588" sldId="261"/>
            <ac:picMk id="11" creationId="{E1F82B17-89F0-CADA-2C81-61DB8ECFA548}"/>
          </ac:picMkLst>
        </pc:picChg>
        <pc:picChg chg="add del mod">
          <ac:chgData name="Leonardo Furia" userId="810441452c3afeab" providerId="LiveId" clId="{14FC4708-4AB7-43BB-89BF-C222BFB1F124}" dt="2022-05-30T11:02:16.642" v="12463" actId="1076"/>
          <ac:picMkLst>
            <pc:docMk/>
            <pc:sldMk cId="2557972588" sldId="261"/>
            <ac:picMk id="12" creationId="{450D8522-E5E8-0333-7726-745C6FB0BEE6}"/>
          </ac:picMkLst>
        </pc:picChg>
        <pc:picChg chg="add mod">
          <ac:chgData name="Leonardo Furia" userId="810441452c3afeab" providerId="LiveId" clId="{14FC4708-4AB7-43BB-89BF-C222BFB1F124}" dt="2022-05-29T16:42:52.084" v="9258" actId="207"/>
          <ac:picMkLst>
            <pc:docMk/>
            <pc:sldMk cId="2557972588" sldId="261"/>
            <ac:picMk id="15" creationId="{DB459384-4556-0409-B157-25C72EBCF500}"/>
          </ac:picMkLst>
        </pc:picChg>
        <pc:picChg chg="add mod">
          <ac:chgData name="Leonardo Furia" userId="810441452c3afeab" providerId="LiveId" clId="{14FC4708-4AB7-43BB-89BF-C222BFB1F124}" dt="2022-05-30T11:02:16.642" v="12463" actId="1076"/>
          <ac:picMkLst>
            <pc:docMk/>
            <pc:sldMk cId="2557972588" sldId="261"/>
            <ac:picMk id="21" creationId="{FE1E0B08-57FF-0122-0C85-E1DB4B7750D3}"/>
          </ac:picMkLst>
        </pc:picChg>
        <pc:picChg chg="add del mod ord">
          <ac:chgData name="Leonardo Furia" userId="810441452c3afeab" providerId="LiveId" clId="{14FC4708-4AB7-43BB-89BF-C222BFB1F124}" dt="2022-05-12T11:45:00.817" v="199" actId="478"/>
          <ac:picMkLst>
            <pc:docMk/>
            <pc:sldMk cId="2557972588" sldId="261"/>
            <ac:picMk id="25" creationId="{BC2FC80A-2768-256A-D447-745B84E39957}"/>
          </ac:picMkLst>
        </pc:picChg>
        <pc:picChg chg="del">
          <ac:chgData name="Leonardo Furia" userId="810441452c3afeab" providerId="LiveId" clId="{14FC4708-4AB7-43BB-89BF-C222BFB1F124}" dt="2022-05-12T11:11:34.132" v="0" actId="478"/>
          <ac:picMkLst>
            <pc:docMk/>
            <pc:sldMk cId="2557972588" sldId="261"/>
            <ac:picMk id="35" creationId="{58BFD546-36ED-60C9-CDDD-8A727EF39E6C}"/>
          </ac:picMkLst>
        </pc:picChg>
        <pc:picChg chg="add mod">
          <ac:chgData name="Leonardo Furia" userId="810441452c3afeab" providerId="LiveId" clId="{14FC4708-4AB7-43BB-89BF-C222BFB1F124}" dt="2022-05-30T11:02:30.075" v="12465" actId="1076"/>
          <ac:picMkLst>
            <pc:docMk/>
            <pc:sldMk cId="2557972588" sldId="261"/>
            <ac:picMk id="50" creationId="{0251CA76-DF7E-C860-41F3-1ADB76D57CB0}"/>
          </ac:picMkLst>
        </pc:picChg>
        <pc:picChg chg="add mod">
          <ac:chgData name="Leonardo Furia" userId="810441452c3afeab" providerId="LiveId" clId="{14FC4708-4AB7-43BB-89BF-C222BFB1F124}" dt="2022-05-30T11:02:30.075" v="12465" actId="1076"/>
          <ac:picMkLst>
            <pc:docMk/>
            <pc:sldMk cId="2557972588" sldId="261"/>
            <ac:picMk id="53" creationId="{AC78277C-5BCF-71FC-F91D-AA6C7F665102}"/>
          </ac:picMkLst>
        </pc:picChg>
        <pc:cxnChg chg="del mod">
          <ac:chgData name="Leonardo Furia" userId="810441452c3afeab" providerId="LiveId" clId="{14FC4708-4AB7-43BB-89BF-C222BFB1F124}" dt="2022-05-29T16:41:42.781" v="9211" actId="478"/>
          <ac:cxnSpMkLst>
            <pc:docMk/>
            <pc:sldMk cId="2557972588" sldId="261"/>
            <ac:cxnSpMk id="8" creationId="{CE129A83-6D28-41A3-84D9-679D1B8FEB78}"/>
          </ac:cxnSpMkLst>
        </pc:cxnChg>
        <pc:cxnChg chg="del mod">
          <ac:chgData name="Leonardo Furia" userId="810441452c3afeab" providerId="LiveId" clId="{14FC4708-4AB7-43BB-89BF-C222BFB1F124}" dt="2022-05-29T16:44:03.566" v="9272" actId="478"/>
          <ac:cxnSpMkLst>
            <pc:docMk/>
            <pc:sldMk cId="2557972588" sldId="261"/>
            <ac:cxnSpMk id="14" creationId="{8BA6E8EC-B520-C2FB-A0C1-6960B919596E}"/>
          </ac:cxnSpMkLst>
        </pc:cxnChg>
        <pc:cxnChg chg="add del mod">
          <ac:chgData name="Leonardo Furia" userId="810441452c3afeab" providerId="LiveId" clId="{14FC4708-4AB7-43BB-89BF-C222BFB1F124}" dt="2022-05-29T16:44:04.145" v="9273" actId="478"/>
          <ac:cxnSpMkLst>
            <pc:docMk/>
            <pc:sldMk cId="2557972588" sldId="261"/>
            <ac:cxnSpMk id="17" creationId="{2B712FF0-7D2D-8138-0FB7-0333757E1FCA}"/>
          </ac:cxnSpMkLst>
        </pc:cxnChg>
        <pc:cxnChg chg="del mod">
          <ac:chgData name="Leonardo Furia" userId="810441452c3afeab" providerId="LiveId" clId="{14FC4708-4AB7-43BB-89BF-C222BFB1F124}" dt="2022-05-29T16:43:08.383" v="9261" actId="478"/>
          <ac:cxnSpMkLst>
            <pc:docMk/>
            <pc:sldMk cId="2557972588" sldId="261"/>
            <ac:cxnSpMk id="24" creationId="{2B131BAE-9BEE-93D9-1719-C35D0455D68B}"/>
          </ac:cxnSpMkLst>
        </pc:cxnChg>
        <pc:cxnChg chg="del mod">
          <ac:chgData name="Leonardo Furia" userId="810441452c3afeab" providerId="LiveId" clId="{14FC4708-4AB7-43BB-89BF-C222BFB1F124}" dt="2022-05-29T16:43:09.575" v="9262" actId="478"/>
          <ac:cxnSpMkLst>
            <pc:docMk/>
            <pc:sldMk cId="2557972588" sldId="261"/>
            <ac:cxnSpMk id="28" creationId="{246FC167-EC01-DF72-EFE2-564DC08E0D5E}"/>
          </ac:cxnSpMkLst>
        </pc:cxnChg>
        <pc:cxnChg chg="add mod">
          <ac:chgData name="Leonardo Furia" userId="810441452c3afeab" providerId="LiveId" clId="{14FC4708-4AB7-43BB-89BF-C222BFB1F124}" dt="2022-05-29T16:41:43.666" v="9212"/>
          <ac:cxnSpMkLst>
            <pc:docMk/>
            <pc:sldMk cId="2557972588" sldId="261"/>
            <ac:cxnSpMk id="30" creationId="{5F4A8793-EE81-EA4E-2E7E-5D5EDFD8C94C}"/>
          </ac:cxnSpMkLst>
        </pc:cxnChg>
        <pc:cxnChg chg="add del mod">
          <ac:chgData name="Leonardo Furia" userId="810441452c3afeab" providerId="LiveId" clId="{14FC4708-4AB7-43BB-89BF-C222BFB1F124}" dt="2022-05-29T16:45:06.965" v="9283" actId="478"/>
          <ac:cxnSpMkLst>
            <pc:docMk/>
            <pc:sldMk cId="2557972588" sldId="261"/>
            <ac:cxnSpMk id="32" creationId="{3D24EFBA-5D12-CCBC-3237-8C665E0620BC}"/>
          </ac:cxnSpMkLst>
        </pc:cxnChg>
        <pc:cxnChg chg="add del mod">
          <ac:chgData name="Leonardo Furia" userId="810441452c3afeab" providerId="LiveId" clId="{14FC4708-4AB7-43BB-89BF-C222BFB1F124}" dt="2022-05-29T17:24:59.890" v="10836" actId="478"/>
          <ac:cxnSpMkLst>
            <pc:docMk/>
            <pc:sldMk cId="2557972588" sldId="261"/>
            <ac:cxnSpMk id="44" creationId="{F5E41F1B-CC1B-9012-F073-61D71C8F1008}"/>
          </ac:cxnSpMkLst>
        </pc:cxnChg>
        <pc:cxnChg chg="add del mod">
          <ac:chgData name="Leonardo Furia" userId="810441452c3afeab" providerId="LiveId" clId="{14FC4708-4AB7-43BB-89BF-C222BFB1F124}" dt="2022-05-29T17:25:02.050" v="10837" actId="478"/>
          <ac:cxnSpMkLst>
            <pc:docMk/>
            <pc:sldMk cId="2557972588" sldId="261"/>
            <ac:cxnSpMk id="56" creationId="{7715EAF8-D863-8239-35AD-2CF6FDF2DF2F}"/>
          </ac:cxnSpMkLst>
        </pc:cxnChg>
        <pc:cxnChg chg="add mod">
          <ac:chgData name="Leonardo Furia" userId="810441452c3afeab" providerId="LiveId" clId="{14FC4708-4AB7-43BB-89BF-C222BFB1F124}" dt="2022-05-30T11:02:30.075" v="12465" actId="1076"/>
          <ac:cxnSpMkLst>
            <pc:docMk/>
            <pc:sldMk cId="2557972588" sldId="261"/>
            <ac:cxnSpMk id="66" creationId="{95A6531B-936D-DF10-6F98-31C97ACBF70E}"/>
          </ac:cxnSpMkLst>
        </pc:cxnChg>
        <pc:cxnChg chg="add mod">
          <ac:chgData name="Leonardo Furia" userId="810441452c3afeab" providerId="LiveId" clId="{14FC4708-4AB7-43BB-89BF-C222BFB1F124}" dt="2022-05-30T11:04:54.060" v="12638" actId="1076"/>
          <ac:cxnSpMkLst>
            <pc:docMk/>
            <pc:sldMk cId="2557972588" sldId="261"/>
            <ac:cxnSpMk id="68" creationId="{94584CBF-0A5F-CE7C-BBC7-839F970A7F50}"/>
          </ac:cxnSpMkLst>
        </pc:cxnChg>
      </pc:sldChg>
      <pc:sldChg chg="del">
        <pc:chgData name="Leonardo Furia" userId="810441452c3afeab" providerId="LiveId" clId="{14FC4708-4AB7-43BB-89BF-C222BFB1F124}" dt="2022-05-23T09:49:47.249" v="447" actId="47"/>
        <pc:sldMkLst>
          <pc:docMk/>
          <pc:sldMk cId="3185117035" sldId="284"/>
        </pc:sldMkLst>
      </pc:sldChg>
      <pc:sldChg chg="addSp delSp modSp mod setBg">
        <pc:chgData name="Leonardo Furia" userId="810441452c3afeab" providerId="LiveId" clId="{14FC4708-4AB7-43BB-89BF-C222BFB1F124}" dt="2022-06-08T15:38:51.912" v="18041" actId="478"/>
        <pc:sldMkLst>
          <pc:docMk/>
          <pc:sldMk cId="4023875832" sldId="285"/>
        </pc:sldMkLst>
        <pc:spChg chg="del mod">
          <ac:chgData name="Leonardo Furia" userId="810441452c3afeab" providerId="LiveId" clId="{14FC4708-4AB7-43BB-89BF-C222BFB1F124}" dt="2022-05-23T11:22:48.787" v="1450" actId="478"/>
          <ac:spMkLst>
            <pc:docMk/>
            <pc:sldMk cId="4023875832" sldId="285"/>
            <ac:spMk id="8" creationId="{70265F5A-F874-4A17-98C0-FF784DE6BB82}"/>
          </ac:spMkLst>
        </pc:spChg>
        <pc:spChg chg="add del mod ord">
          <ac:chgData name="Leonardo Furia" userId="810441452c3afeab" providerId="LiveId" clId="{14FC4708-4AB7-43BB-89BF-C222BFB1F124}" dt="2022-05-12T11:43:37.151" v="193" actId="478"/>
          <ac:spMkLst>
            <pc:docMk/>
            <pc:sldMk cId="4023875832" sldId="285"/>
            <ac:spMk id="9" creationId="{C2C1A649-0DB9-1499-F9D0-4507F0D95F25}"/>
          </ac:spMkLst>
        </pc:spChg>
        <pc:spChg chg="del mod">
          <ac:chgData name="Leonardo Furia" userId="810441452c3afeab" providerId="LiveId" clId="{14FC4708-4AB7-43BB-89BF-C222BFB1F124}" dt="2022-05-29T18:12:43.794" v="11018" actId="478"/>
          <ac:spMkLst>
            <pc:docMk/>
            <pc:sldMk cId="4023875832" sldId="285"/>
            <ac:spMk id="13" creationId="{8B1C2D02-781D-0E74-634A-87C8BC4B8551}"/>
          </ac:spMkLst>
        </pc:spChg>
        <pc:spChg chg="add del mod ord">
          <ac:chgData name="Leonardo Furia" userId="810441452c3afeab" providerId="LiveId" clId="{14FC4708-4AB7-43BB-89BF-C222BFB1F124}" dt="2022-05-12T11:41:22.190" v="178" actId="478"/>
          <ac:spMkLst>
            <pc:docMk/>
            <pc:sldMk cId="4023875832" sldId="285"/>
            <ac:spMk id="14" creationId="{FA776F98-16CD-0EC8-6D92-06117C6D9AF9}"/>
          </ac:spMkLst>
        </pc:spChg>
        <pc:spChg chg="del mod">
          <ac:chgData name="Leonardo Furia" userId="810441452c3afeab" providerId="LiveId" clId="{14FC4708-4AB7-43BB-89BF-C222BFB1F124}" dt="2022-05-29T18:12:13.120" v="11006" actId="478"/>
          <ac:spMkLst>
            <pc:docMk/>
            <pc:sldMk cId="4023875832" sldId="285"/>
            <ac:spMk id="16" creationId="{8FCD5EF7-420E-C812-30E8-139B27E7DDFC}"/>
          </ac:spMkLst>
        </pc:spChg>
        <pc:spChg chg="add del mod ord">
          <ac:chgData name="Leonardo Furia" userId="810441452c3afeab" providerId="LiveId" clId="{14FC4708-4AB7-43BB-89BF-C222BFB1F124}" dt="2022-05-29T07:55:34.503" v="6500" actId="478"/>
          <ac:spMkLst>
            <pc:docMk/>
            <pc:sldMk cId="4023875832" sldId="285"/>
            <ac:spMk id="24" creationId="{C1A108DE-B969-B6F2-6804-DAC2AAE5FF0D}"/>
          </ac:spMkLst>
        </pc:spChg>
        <pc:spChg chg="mod">
          <ac:chgData name="Leonardo Furia" userId="810441452c3afeab" providerId="LiveId" clId="{14FC4708-4AB7-43BB-89BF-C222BFB1F124}" dt="2022-05-30T11:11:14.115" v="13105" actId="1076"/>
          <ac:spMkLst>
            <pc:docMk/>
            <pc:sldMk cId="4023875832" sldId="285"/>
            <ac:spMk id="25" creationId="{8A6BCC33-C5D4-846A-6B11-F1C4001EF93C}"/>
          </ac:spMkLst>
        </pc:spChg>
        <pc:spChg chg="add del mod ord">
          <ac:chgData name="Leonardo Furia" userId="810441452c3afeab" providerId="LiveId" clId="{14FC4708-4AB7-43BB-89BF-C222BFB1F124}" dt="2022-05-29T07:55:34.503" v="6500" actId="478"/>
          <ac:spMkLst>
            <pc:docMk/>
            <pc:sldMk cId="4023875832" sldId="285"/>
            <ac:spMk id="27" creationId="{22D8DE5D-C00A-CE76-4671-191A695FED55}"/>
          </ac:spMkLst>
        </pc:spChg>
        <pc:spChg chg="add mod">
          <ac:chgData name="Leonardo Furia" userId="810441452c3afeab" providerId="LiveId" clId="{14FC4708-4AB7-43BB-89BF-C222BFB1F124}" dt="2022-05-29T10:16:08.491" v="6827" actId="14100"/>
          <ac:spMkLst>
            <pc:docMk/>
            <pc:sldMk cId="4023875832" sldId="285"/>
            <ac:spMk id="27" creationId="{B9C4D274-92B4-A0A1-3863-35318EE9374B}"/>
          </ac:spMkLst>
        </pc:spChg>
        <pc:spChg chg="add mod">
          <ac:chgData name="Leonardo Furia" userId="810441452c3afeab" providerId="LiveId" clId="{14FC4708-4AB7-43BB-89BF-C222BFB1F124}" dt="2022-05-29T10:16:04.287" v="6826"/>
          <ac:spMkLst>
            <pc:docMk/>
            <pc:sldMk cId="4023875832" sldId="285"/>
            <ac:spMk id="28" creationId="{018A8529-A12F-598D-BBAB-C452EEAF0A12}"/>
          </ac:spMkLst>
        </pc:spChg>
        <pc:spChg chg="add del mod">
          <ac:chgData name="Leonardo Furia" userId="810441452c3afeab" providerId="LiveId" clId="{14FC4708-4AB7-43BB-89BF-C222BFB1F124}" dt="2022-05-29T07:55:34.503" v="6500" actId="478"/>
          <ac:spMkLst>
            <pc:docMk/>
            <pc:sldMk cId="4023875832" sldId="285"/>
            <ac:spMk id="28" creationId="{9471F4BB-54F4-2D5B-2B62-FE3942D14F95}"/>
          </ac:spMkLst>
        </pc:spChg>
        <pc:spChg chg="add del mod ord">
          <ac:chgData name="Leonardo Furia" userId="810441452c3afeab" providerId="LiveId" clId="{14FC4708-4AB7-43BB-89BF-C222BFB1F124}" dt="2022-05-12T11:42:10.054" v="190"/>
          <ac:spMkLst>
            <pc:docMk/>
            <pc:sldMk cId="4023875832" sldId="285"/>
            <ac:spMk id="28" creationId="{9D2E7537-ECF2-5430-73A0-B502AB6068D7}"/>
          </ac:spMkLst>
        </pc:spChg>
        <pc:spChg chg="mod">
          <ac:chgData name="Leonardo Furia" userId="810441452c3afeab" providerId="LiveId" clId="{14FC4708-4AB7-43BB-89BF-C222BFB1F124}" dt="2022-05-29T10:18:49.672" v="6845" actId="207"/>
          <ac:spMkLst>
            <pc:docMk/>
            <pc:sldMk cId="4023875832" sldId="285"/>
            <ac:spMk id="29" creationId="{334055A5-AD3C-CF3E-E36C-D19049F244DF}"/>
          </ac:spMkLst>
        </pc:spChg>
        <pc:spChg chg="add del mod">
          <ac:chgData name="Leonardo Furia" userId="810441452c3afeab" providerId="LiveId" clId="{14FC4708-4AB7-43BB-89BF-C222BFB1F124}" dt="2022-05-23T11:22:45.155" v="1449"/>
          <ac:spMkLst>
            <pc:docMk/>
            <pc:sldMk cId="4023875832" sldId="285"/>
            <ac:spMk id="30" creationId="{65CB4E72-D53F-8FBE-0CFA-839130B40211}"/>
          </ac:spMkLst>
        </pc:spChg>
        <pc:spChg chg="add mod">
          <ac:chgData name="Leonardo Furia" userId="810441452c3afeab" providerId="LiveId" clId="{14FC4708-4AB7-43BB-89BF-C222BFB1F124}" dt="2022-05-29T16:48:08.660" v="9307" actId="1076"/>
          <ac:spMkLst>
            <pc:docMk/>
            <pc:sldMk cId="4023875832" sldId="285"/>
            <ac:spMk id="30" creationId="{6BB46FB1-8D66-333A-0CCB-AC219403532F}"/>
          </ac:spMkLst>
        </pc:spChg>
        <pc:spChg chg="mod">
          <ac:chgData name="Leonardo Furia" userId="810441452c3afeab" providerId="LiveId" clId="{14FC4708-4AB7-43BB-89BF-C222BFB1F124}" dt="2022-05-29T19:19:35.220" v="11589" actId="5793"/>
          <ac:spMkLst>
            <pc:docMk/>
            <pc:sldMk cId="4023875832" sldId="285"/>
            <ac:spMk id="31" creationId="{96706E12-8511-08D5-0E82-6EAA2D7BE553}"/>
          </ac:spMkLst>
        </pc:spChg>
        <pc:spChg chg="add del mod">
          <ac:chgData name="Leonardo Furia" userId="810441452c3afeab" providerId="LiveId" clId="{14FC4708-4AB7-43BB-89BF-C222BFB1F124}" dt="2022-05-29T10:15:57.626" v="6824" actId="478"/>
          <ac:spMkLst>
            <pc:docMk/>
            <pc:sldMk cId="4023875832" sldId="285"/>
            <ac:spMk id="32" creationId="{13A25A0F-9C3C-49D5-A43B-BD597A728FB9}"/>
          </ac:spMkLst>
        </pc:spChg>
        <pc:spChg chg="mod">
          <ac:chgData name="Leonardo Furia" userId="810441452c3afeab" providerId="LiveId" clId="{14FC4708-4AB7-43BB-89BF-C222BFB1F124}" dt="2022-05-29T19:19:37.276" v="11590" actId="5793"/>
          <ac:spMkLst>
            <pc:docMk/>
            <pc:sldMk cId="4023875832" sldId="285"/>
            <ac:spMk id="33" creationId="{F957577F-621E-455E-3DBE-A7CBBC6FB5D9}"/>
          </ac:spMkLst>
        </pc:spChg>
        <pc:spChg chg="mod">
          <ac:chgData name="Leonardo Furia" userId="810441452c3afeab" providerId="LiveId" clId="{14FC4708-4AB7-43BB-89BF-C222BFB1F124}" dt="2022-05-29T10:19:09.323" v="6849" actId="113"/>
          <ac:spMkLst>
            <pc:docMk/>
            <pc:sldMk cId="4023875832" sldId="285"/>
            <ac:spMk id="34" creationId="{7BB29E4D-3E69-0DDD-DA11-58CFAA141350}"/>
          </ac:spMkLst>
        </pc:spChg>
        <pc:spChg chg="mod">
          <ac:chgData name="Leonardo Furia" userId="810441452c3afeab" providerId="LiveId" clId="{14FC4708-4AB7-43BB-89BF-C222BFB1F124}" dt="2022-05-29T19:20:36.977" v="11704" actId="1076"/>
          <ac:spMkLst>
            <pc:docMk/>
            <pc:sldMk cId="4023875832" sldId="285"/>
            <ac:spMk id="35" creationId="{FF7DDB21-4142-34BE-15F3-F400774BF6A0}"/>
          </ac:spMkLst>
        </pc:spChg>
        <pc:spChg chg="mod">
          <ac:chgData name="Leonardo Furia" userId="810441452c3afeab" providerId="LiveId" clId="{14FC4708-4AB7-43BB-89BF-C222BFB1F124}" dt="2022-05-30T11:11:00.635" v="13104" actId="1076"/>
          <ac:spMkLst>
            <pc:docMk/>
            <pc:sldMk cId="4023875832" sldId="285"/>
            <ac:spMk id="36" creationId="{8F879C05-4AFD-5BCF-BC64-0CBCE9E1A8AE}"/>
          </ac:spMkLst>
        </pc:spChg>
        <pc:spChg chg="mod">
          <ac:chgData name="Leonardo Furia" userId="810441452c3afeab" providerId="LiveId" clId="{14FC4708-4AB7-43BB-89BF-C222BFB1F124}" dt="2022-05-29T19:20:39.266" v="11705" actId="1076"/>
          <ac:spMkLst>
            <pc:docMk/>
            <pc:sldMk cId="4023875832" sldId="285"/>
            <ac:spMk id="37" creationId="{94078A92-AEDF-9F63-E605-77F479AC13BF}"/>
          </ac:spMkLst>
        </pc:spChg>
        <pc:spChg chg="add del mod">
          <ac:chgData name="Leonardo Furia" userId="810441452c3afeab" providerId="LiveId" clId="{14FC4708-4AB7-43BB-89BF-C222BFB1F124}" dt="2022-05-25T19:25:24.716" v="6239"/>
          <ac:spMkLst>
            <pc:docMk/>
            <pc:sldMk cId="4023875832" sldId="285"/>
            <ac:spMk id="38" creationId="{A805A3E1-6177-9598-D73C-D1BEDBCC5046}"/>
          </ac:spMkLst>
        </pc:spChg>
        <pc:spChg chg="add mod">
          <ac:chgData name="Leonardo Furia" userId="810441452c3afeab" providerId="LiveId" clId="{14FC4708-4AB7-43BB-89BF-C222BFB1F124}" dt="2022-05-29T18:13:54.924" v="11034" actId="1076"/>
          <ac:spMkLst>
            <pc:docMk/>
            <pc:sldMk cId="4023875832" sldId="285"/>
            <ac:spMk id="40" creationId="{7EA7ECED-AAAC-833D-873D-A179CA237700}"/>
          </ac:spMkLst>
        </pc:spChg>
        <pc:spChg chg="add del mod">
          <ac:chgData name="Leonardo Furia" userId="810441452c3afeab" providerId="LiveId" clId="{14FC4708-4AB7-43BB-89BF-C222BFB1F124}" dt="2022-05-29T12:13:54.095" v="8122" actId="478"/>
          <ac:spMkLst>
            <pc:docMk/>
            <pc:sldMk cId="4023875832" sldId="285"/>
            <ac:spMk id="40" creationId="{A859127D-7E03-4935-485F-F7FCA6490637}"/>
          </ac:spMkLst>
        </pc:spChg>
        <pc:spChg chg="add mod">
          <ac:chgData name="Leonardo Furia" userId="810441452c3afeab" providerId="LiveId" clId="{14FC4708-4AB7-43BB-89BF-C222BFB1F124}" dt="2022-05-29T18:13:42.106" v="11032" actId="1076"/>
          <ac:spMkLst>
            <pc:docMk/>
            <pc:sldMk cId="4023875832" sldId="285"/>
            <ac:spMk id="41" creationId="{68C98133-0B56-5A34-C3EE-8CBC977E0929}"/>
          </ac:spMkLst>
        </pc:spChg>
        <pc:spChg chg="add mod">
          <ac:chgData name="Leonardo Furia" userId="810441452c3afeab" providerId="LiveId" clId="{14FC4708-4AB7-43BB-89BF-C222BFB1F124}" dt="2022-05-29T19:22:42.193" v="11739" actId="20577"/>
          <ac:spMkLst>
            <pc:docMk/>
            <pc:sldMk cId="4023875832" sldId="285"/>
            <ac:spMk id="51" creationId="{FB3AB37E-05AB-D345-62F6-5E6656D2A780}"/>
          </ac:spMkLst>
        </pc:spChg>
        <pc:spChg chg="add mod">
          <ac:chgData name="Leonardo Furia" userId="810441452c3afeab" providerId="LiveId" clId="{14FC4708-4AB7-43BB-89BF-C222BFB1F124}" dt="2022-05-29T19:23:01.524" v="11758" actId="20577"/>
          <ac:spMkLst>
            <pc:docMk/>
            <pc:sldMk cId="4023875832" sldId="285"/>
            <ac:spMk id="52" creationId="{9E0B23E4-D586-1E63-A9D4-D970B5851F64}"/>
          </ac:spMkLst>
        </pc:spChg>
        <pc:picChg chg="add del mod">
          <ac:chgData name="Leonardo Furia" userId="810441452c3afeab" providerId="LiveId" clId="{14FC4708-4AB7-43BB-89BF-C222BFB1F124}" dt="2022-05-29T12:07:18.295" v="8073" actId="478"/>
          <ac:picMkLst>
            <pc:docMk/>
            <pc:sldMk cId="4023875832" sldId="285"/>
            <ac:picMk id="11" creationId="{2EC2825B-E620-B86F-E723-D5E77B7A06D4}"/>
          </ac:picMkLst>
        </pc:picChg>
        <pc:picChg chg="mod">
          <ac:chgData name="Leonardo Furia" userId="810441452c3afeab" providerId="LiveId" clId="{14FC4708-4AB7-43BB-89BF-C222BFB1F124}" dt="2022-05-29T10:16:21.988" v="6829" actId="1076"/>
          <ac:picMkLst>
            <pc:docMk/>
            <pc:sldMk cId="4023875832" sldId="285"/>
            <ac:picMk id="12" creationId="{86E38CC6-F1A8-F832-70EC-F5637518393F}"/>
          </ac:picMkLst>
        </pc:picChg>
        <pc:picChg chg="add del mod">
          <ac:chgData name="Leonardo Furia" userId="810441452c3afeab" providerId="LiveId" clId="{14FC4708-4AB7-43BB-89BF-C222BFB1F124}" dt="2022-05-29T12:15:12.256" v="8123" actId="478"/>
          <ac:picMkLst>
            <pc:docMk/>
            <pc:sldMk cId="4023875832" sldId="285"/>
            <ac:picMk id="15" creationId="{1EF12085-B488-CA0D-C1EA-1B6F45F2DB98}"/>
          </ac:picMkLst>
        </pc:picChg>
        <pc:picChg chg="add del mod">
          <ac:chgData name="Leonardo Furia" userId="810441452c3afeab" providerId="LiveId" clId="{14FC4708-4AB7-43BB-89BF-C222BFB1F124}" dt="2022-05-29T12:16:43.781" v="8143" actId="478"/>
          <ac:picMkLst>
            <pc:docMk/>
            <pc:sldMk cId="4023875832" sldId="285"/>
            <ac:picMk id="18" creationId="{84602287-31DF-039B-4217-8E6BB89DC5C4}"/>
          </ac:picMkLst>
        </pc:picChg>
        <pc:picChg chg="add mod">
          <ac:chgData name="Leonardo Furia" userId="810441452c3afeab" providerId="LiveId" clId="{14FC4708-4AB7-43BB-89BF-C222BFB1F124}" dt="2022-05-29T18:14:21.910" v="11038" actId="1076"/>
          <ac:picMkLst>
            <pc:docMk/>
            <pc:sldMk cId="4023875832" sldId="285"/>
            <ac:picMk id="32" creationId="{64F7F29D-D06B-1601-DB6B-039851C8CAE9}"/>
          </ac:picMkLst>
        </pc:picChg>
        <pc:picChg chg="mod">
          <ac:chgData name="Leonardo Furia" userId="810441452c3afeab" providerId="LiveId" clId="{14FC4708-4AB7-43BB-89BF-C222BFB1F124}" dt="2022-05-29T12:11:16.096" v="8109" actId="1582"/>
          <ac:picMkLst>
            <pc:docMk/>
            <pc:sldMk cId="4023875832" sldId="285"/>
            <ac:picMk id="39" creationId="{56AEA564-589A-93A4-23EA-9F3C0B8BD41E}"/>
          </ac:picMkLst>
        </pc:picChg>
        <pc:picChg chg="add del mod">
          <ac:chgData name="Leonardo Furia" userId="810441452c3afeab" providerId="LiveId" clId="{14FC4708-4AB7-43BB-89BF-C222BFB1F124}" dt="2022-05-29T18:15:05.732" v="11046" actId="1076"/>
          <ac:picMkLst>
            <pc:docMk/>
            <pc:sldMk cId="4023875832" sldId="285"/>
            <ac:picMk id="43" creationId="{7A8B97EA-382B-6722-D61B-09A48EE80062}"/>
          </ac:picMkLst>
        </pc:picChg>
        <pc:picChg chg="add del mod">
          <ac:chgData name="Leonardo Furia" userId="810441452c3afeab" providerId="LiveId" clId="{14FC4708-4AB7-43BB-89BF-C222BFB1F124}" dt="2022-05-29T12:16:18.920" v="8131" actId="478"/>
          <ac:picMkLst>
            <pc:docMk/>
            <pc:sldMk cId="4023875832" sldId="285"/>
            <ac:picMk id="44" creationId="{CDE15F92-710C-B700-11D1-066D8D16972F}"/>
          </ac:picMkLst>
        </pc:picChg>
        <pc:picChg chg="add del mod">
          <ac:chgData name="Leonardo Furia" userId="810441452c3afeab" providerId="LiveId" clId="{14FC4708-4AB7-43BB-89BF-C222BFB1F124}" dt="2022-05-29T18:15:03.507" v="11045" actId="478"/>
          <ac:picMkLst>
            <pc:docMk/>
            <pc:sldMk cId="4023875832" sldId="285"/>
            <ac:picMk id="45" creationId="{D7BE8D3A-FAF7-082A-6483-484F3FCA7D6B}"/>
          </ac:picMkLst>
        </pc:picChg>
        <pc:picChg chg="add mod">
          <ac:chgData name="Leonardo Furia" userId="810441452c3afeab" providerId="LiveId" clId="{14FC4708-4AB7-43BB-89BF-C222BFB1F124}" dt="2022-05-29T12:16:34.915" v="8140" actId="1076"/>
          <ac:picMkLst>
            <pc:docMk/>
            <pc:sldMk cId="4023875832" sldId="285"/>
            <ac:picMk id="46" creationId="{72326E16-A705-C4A1-C446-889FE64CBBFA}"/>
          </ac:picMkLst>
        </pc:picChg>
        <pc:picChg chg="add mod">
          <ac:chgData name="Leonardo Furia" userId="810441452c3afeab" providerId="LiveId" clId="{14FC4708-4AB7-43BB-89BF-C222BFB1F124}" dt="2022-05-29T16:37:23.764" v="9200" actId="208"/>
          <ac:picMkLst>
            <pc:docMk/>
            <pc:sldMk cId="4023875832" sldId="285"/>
            <ac:picMk id="47" creationId="{6949446B-FB9D-C304-9864-D3403B1B7985}"/>
          </ac:picMkLst>
        </pc:picChg>
        <pc:picChg chg="add mod">
          <ac:chgData name="Leonardo Furia" userId="810441452c3afeab" providerId="LiveId" clId="{14FC4708-4AB7-43BB-89BF-C222BFB1F124}" dt="2022-05-29T19:21:25.632" v="11708" actId="1076"/>
          <ac:picMkLst>
            <pc:docMk/>
            <pc:sldMk cId="4023875832" sldId="285"/>
            <ac:picMk id="50" creationId="{B002F012-2569-42F3-EB4C-3016C847D67B}"/>
          </ac:picMkLst>
        </pc:picChg>
        <pc:picChg chg="add del mod">
          <ac:chgData name="Leonardo Furia" userId="810441452c3afeab" providerId="LiveId" clId="{14FC4708-4AB7-43BB-89BF-C222BFB1F124}" dt="2022-06-08T15:38:51.912" v="18041" actId="478"/>
          <ac:picMkLst>
            <pc:docMk/>
            <pc:sldMk cId="4023875832" sldId="285"/>
            <ac:picMk id="1026" creationId="{29A63DA7-ED86-BC59-CECE-5509E2A5BC17}"/>
          </ac:picMkLst>
        </pc:picChg>
        <pc:cxnChg chg="del mod">
          <ac:chgData name="Leonardo Furia" userId="810441452c3afeab" providerId="LiveId" clId="{14FC4708-4AB7-43BB-89BF-C222BFB1F124}" dt="2022-05-29T10:15:58.489" v="6825" actId="478"/>
          <ac:cxnSpMkLst>
            <pc:docMk/>
            <pc:sldMk cId="4023875832" sldId="285"/>
            <ac:cxnSpMk id="7" creationId="{BF27A86A-C4FC-4CD9-AFDE-6344DFE7B9AD}"/>
          </ac:cxnSpMkLst>
        </pc:cxnChg>
        <pc:cxnChg chg="add mod">
          <ac:chgData name="Leonardo Furia" userId="810441452c3afeab" providerId="LiveId" clId="{14FC4708-4AB7-43BB-89BF-C222BFB1F124}" dt="2022-05-29T17:27:34.525" v="10863" actId="14100"/>
          <ac:cxnSpMkLst>
            <pc:docMk/>
            <pc:sldMk cId="4023875832" sldId="285"/>
            <ac:cxnSpMk id="10" creationId="{E4051A93-2F4C-6E97-D7E5-F70B4BEB193D}"/>
          </ac:cxnSpMkLst>
        </pc:cxnChg>
        <pc:cxnChg chg="add del mod">
          <ac:chgData name="Leonardo Furia" userId="810441452c3afeab" providerId="LiveId" clId="{14FC4708-4AB7-43BB-89BF-C222BFB1F124}" dt="2022-05-29T12:16:54.438" v="8147" actId="478"/>
          <ac:cxnSpMkLst>
            <pc:docMk/>
            <pc:sldMk cId="4023875832" sldId="285"/>
            <ac:cxnSpMk id="20" creationId="{EA084CDF-A220-CEB4-7F4B-F4371EC9B4BD}"/>
          </ac:cxnSpMkLst>
        </pc:cxnChg>
        <pc:cxnChg chg="mod">
          <ac:chgData name="Leonardo Furia" userId="810441452c3afeab" providerId="LiveId" clId="{14FC4708-4AB7-43BB-89BF-C222BFB1F124}" dt="2022-05-29T18:13:54.924" v="11034" actId="1076"/>
          <ac:cxnSpMkLst>
            <pc:docMk/>
            <pc:sldMk cId="4023875832" sldId="285"/>
            <ac:cxnSpMk id="22" creationId="{3A248EE4-C45E-5469-00C3-10E72D3AD2E6}"/>
          </ac:cxnSpMkLst>
        </pc:cxnChg>
        <pc:cxnChg chg="mod">
          <ac:chgData name="Leonardo Furia" userId="810441452c3afeab" providerId="LiveId" clId="{14FC4708-4AB7-43BB-89BF-C222BFB1F124}" dt="2022-05-29T18:13:46.834" v="11033" actId="14100"/>
          <ac:cxnSpMkLst>
            <pc:docMk/>
            <pc:sldMk cId="4023875832" sldId="285"/>
            <ac:cxnSpMk id="23" creationId="{F7BF85E8-C266-4ACC-9B6E-28D00CD14785}"/>
          </ac:cxnSpMkLst>
        </pc:cxnChg>
        <pc:cxnChg chg="mod">
          <ac:chgData name="Leonardo Furia" userId="810441452c3afeab" providerId="LiveId" clId="{14FC4708-4AB7-43BB-89BF-C222BFB1F124}" dt="2022-05-25T19:22:55.735" v="6098" actId="14100"/>
          <ac:cxnSpMkLst>
            <pc:docMk/>
            <pc:sldMk cId="4023875832" sldId="285"/>
            <ac:cxnSpMk id="26" creationId="{411B8942-EC84-CD28-01BE-C5EA425C71C6}"/>
          </ac:cxnSpMkLst>
        </pc:cxnChg>
        <pc:cxnChg chg="add mod">
          <ac:chgData name="Leonardo Furia" userId="810441452c3afeab" providerId="LiveId" clId="{14FC4708-4AB7-43BB-89BF-C222BFB1F124}" dt="2022-05-29T10:16:04.287" v="6826"/>
          <ac:cxnSpMkLst>
            <pc:docMk/>
            <pc:sldMk cId="4023875832" sldId="285"/>
            <ac:cxnSpMk id="38" creationId="{BDCDE554-351E-4B59-72BB-92147A1D9349}"/>
          </ac:cxnSpMkLst>
        </pc:cxnChg>
        <pc:cxnChg chg="add del mod">
          <ac:chgData name="Leonardo Furia" userId="810441452c3afeab" providerId="LiveId" clId="{14FC4708-4AB7-43BB-89BF-C222BFB1F124}" dt="2022-05-29T17:27:13.682" v="10858" actId="478"/>
          <ac:cxnSpMkLst>
            <pc:docMk/>
            <pc:sldMk cId="4023875832" sldId="285"/>
            <ac:cxnSpMk id="49" creationId="{91B140D6-E750-6D5A-2F41-D79CF54D535A}"/>
          </ac:cxnSpMkLst>
        </pc:cxnChg>
      </pc:sldChg>
      <pc:sldChg chg="addSp delSp modSp mod modShow">
        <pc:chgData name="Leonardo Furia" userId="810441452c3afeab" providerId="LiveId" clId="{14FC4708-4AB7-43BB-89BF-C222BFB1F124}" dt="2022-05-26T08:43:55.294" v="6463" actId="729"/>
        <pc:sldMkLst>
          <pc:docMk/>
          <pc:sldMk cId="2893362121" sldId="286"/>
        </pc:sldMkLst>
        <pc:spChg chg="mod">
          <ac:chgData name="Leonardo Furia" userId="810441452c3afeab" providerId="LiveId" clId="{14FC4708-4AB7-43BB-89BF-C222BFB1F124}" dt="2022-05-23T09:38:16.884" v="225" actId="2711"/>
          <ac:spMkLst>
            <pc:docMk/>
            <pc:sldMk cId="2893362121" sldId="286"/>
            <ac:spMk id="8" creationId="{70265F5A-F874-4A17-98C0-FF784DE6BB82}"/>
          </ac:spMkLst>
        </pc:spChg>
        <pc:spChg chg="add mod">
          <ac:chgData name="Leonardo Furia" userId="810441452c3afeab" providerId="LiveId" clId="{14FC4708-4AB7-43BB-89BF-C222BFB1F124}" dt="2022-05-23T09:49:38.944" v="446"/>
          <ac:spMkLst>
            <pc:docMk/>
            <pc:sldMk cId="2893362121" sldId="286"/>
            <ac:spMk id="9" creationId="{AB886090-CD06-530C-F7E9-BBF440CE32B8}"/>
          </ac:spMkLst>
        </pc:spChg>
        <pc:spChg chg="add mod">
          <ac:chgData name="Leonardo Furia" userId="810441452c3afeab" providerId="LiveId" clId="{14FC4708-4AB7-43BB-89BF-C222BFB1F124}" dt="2022-05-23T09:49:38.944" v="446"/>
          <ac:spMkLst>
            <pc:docMk/>
            <pc:sldMk cId="2893362121" sldId="286"/>
            <ac:spMk id="10" creationId="{3326F3C2-18DC-D532-415F-6DCB7D05ECE4}"/>
          </ac:spMkLst>
        </pc:spChg>
        <pc:spChg chg="add mod">
          <ac:chgData name="Leonardo Furia" userId="810441452c3afeab" providerId="LiveId" clId="{14FC4708-4AB7-43BB-89BF-C222BFB1F124}" dt="2022-05-23T09:49:38.944" v="446"/>
          <ac:spMkLst>
            <pc:docMk/>
            <pc:sldMk cId="2893362121" sldId="286"/>
            <ac:spMk id="11" creationId="{AFCAFB10-03C5-A05A-4CB9-68FD5A7B9488}"/>
          </ac:spMkLst>
        </pc:spChg>
        <pc:spChg chg="del mod">
          <ac:chgData name="Leonardo Furia" userId="810441452c3afeab" providerId="LiveId" clId="{14FC4708-4AB7-43BB-89BF-C222BFB1F124}" dt="2022-05-26T08:31:00.552" v="6462"/>
          <ac:spMkLst>
            <pc:docMk/>
            <pc:sldMk cId="2893362121" sldId="286"/>
            <ac:spMk id="12" creationId="{BCEE22D2-EBE1-111D-76F3-DDAEBE49B954}"/>
          </ac:spMkLst>
        </pc:spChg>
        <pc:spChg chg="mod">
          <ac:chgData name="Leonardo Furia" userId="810441452c3afeab" providerId="LiveId" clId="{14FC4708-4AB7-43BB-89BF-C222BFB1F124}" dt="2022-05-24T16:18:08.618" v="3347" actId="1582"/>
          <ac:spMkLst>
            <pc:docMk/>
            <pc:sldMk cId="2893362121" sldId="286"/>
            <ac:spMk id="22" creationId="{F12AA6F8-4FDF-92B1-8362-3C6F42A429F8}"/>
          </ac:spMkLst>
        </pc:spChg>
      </pc:sldChg>
      <pc:sldChg chg="addSp delSp modSp mod modShow">
        <pc:chgData name="Leonardo Furia" userId="810441452c3afeab" providerId="LiveId" clId="{14FC4708-4AB7-43BB-89BF-C222BFB1F124}" dt="2022-06-07T16:51:18.049" v="15221" actId="20577"/>
        <pc:sldMkLst>
          <pc:docMk/>
          <pc:sldMk cId="3846136403" sldId="287"/>
        </pc:sldMkLst>
        <pc:spChg chg="del">
          <ac:chgData name="Leonardo Furia" userId="810441452c3afeab" providerId="LiveId" clId="{14FC4708-4AB7-43BB-89BF-C222BFB1F124}" dt="2022-05-29T17:14:33.013" v="10719" actId="478"/>
          <ac:spMkLst>
            <pc:docMk/>
            <pc:sldMk cId="3846136403" sldId="287"/>
            <ac:spMk id="7" creationId="{FF1B7F72-AB6E-4538-AF33-BFB9DDB435E7}"/>
          </ac:spMkLst>
        </pc:spChg>
        <pc:spChg chg="del mod">
          <ac:chgData name="Leonardo Furia" userId="810441452c3afeab" providerId="LiveId" clId="{14FC4708-4AB7-43BB-89BF-C222BFB1F124}" dt="2022-06-07T16:17:31.734" v="13294" actId="478"/>
          <ac:spMkLst>
            <pc:docMk/>
            <pc:sldMk cId="3846136403" sldId="287"/>
            <ac:spMk id="9" creationId="{C0E3C703-38D3-AC99-EE62-995B5873A9EE}"/>
          </ac:spMkLst>
        </pc:spChg>
        <pc:spChg chg="add del mod">
          <ac:chgData name="Leonardo Furia" userId="810441452c3afeab" providerId="LiveId" clId="{14FC4708-4AB7-43BB-89BF-C222BFB1F124}" dt="2022-05-29T17:14:47.223" v="10743" actId="478"/>
          <ac:spMkLst>
            <pc:docMk/>
            <pc:sldMk cId="3846136403" sldId="287"/>
            <ac:spMk id="10" creationId="{A289FBCC-B8BF-7EE3-19F1-D9813517E8D3}"/>
          </ac:spMkLst>
        </pc:spChg>
        <pc:spChg chg="add del mod">
          <ac:chgData name="Leonardo Furia" userId="810441452c3afeab" providerId="LiveId" clId="{14FC4708-4AB7-43BB-89BF-C222BFB1F124}" dt="2022-05-29T17:14:30.390" v="10718"/>
          <ac:spMkLst>
            <pc:docMk/>
            <pc:sldMk cId="3846136403" sldId="287"/>
            <ac:spMk id="11" creationId="{405ADFDF-05D3-75F5-CB15-02763D702C3A}"/>
          </ac:spMkLst>
        </pc:spChg>
        <pc:spChg chg="add del mod">
          <ac:chgData name="Leonardo Furia" userId="810441452c3afeab" providerId="LiveId" clId="{14FC4708-4AB7-43BB-89BF-C222BFB1F124}" dt="2022-05-29T17:14:30.390" v="10718"/>
          <ac:spMkLst>
            <pc:docMk/>
            <pc:sldMk cId="3846136403" sldId="287"/>
            <ac:spMk id="12" creationId="{457EB764-A3E2-CA55-36DE-9D2E5862349F}"/>
          </ac:spMkLst>
        </pc:spChg>
        <pc:spChg chg="add mod">
          <ac:chgData name="Leonardo Furia" userId="810441452c3afeab" providerId="LiveId" clId="{14FC4708-4AB7-43BB-89BF-C222BFB1F124}" dt="2022-06-07T16:18:40.343" v="13311" actId="20577"/>
          <ac:spMkLst>
            <pc:docMk/>
            <pc:sldMk cId="3846136403" sldId="287"/>
            <ac:spMk id="14" creationId="{6B031DDC-2163-5142-8BAF-46E44E607BCF}"/>
          </ac:spMkLst>
        </pc:spChg>
        <pc:spChg chg="add mod">
          <ac:chgData name="Leonardo Furia" userId="810441452c3afeab" providerId="LiveId" clId="{14FC4708-4AB7-43BB-89BF-C222BFB1F124}" dt="2022-05-29T17:14:34.345" v="10720"/>
          <ac:spMkLst>
            <pc:docMk/>
            <pc:sldMk cId="3846136403" sldId="287"/>
            <ac:spMk id="15" creationId="{E1967A84-287C-F968-12AD-93CF871B6E1B}"/>
          </ac:spMkLst>
        </pc:spChg>
        <pc:spChg chg="add mod">
          <ac:chgData name="Leonardo Furia" userId="810441452c3afeab" providerId="LiveId" clId="{14FC4708-4AB7-43BB-89BF-C222BFB1F124}" dt="2022-06-07T16:40:19.992" v="15086" actId="1076"/>
          <ac:spMkLst>
            <pc:docMk/>
            <pc:sldMk cId="3846136403" sldId="287"/>
            <ac:spMk id="23" creationId="{AE9C5AED-02F8-DC9F-79D0-2B371966BBA5}"/>
          </ac:spMkLst>
        </pc:spChg>
        <pc:spChg chg="add mod">
          <ac:chgData name="Leonardo Furia" userId="810441452c3afeab" providerId="LiveId" clId="{14FC4708-4AB7-43BB-89BF-C222BFB1F124}" dt="2022-06-07T16:42:49.185" v="15122" actId="1076"/>
          <ac:spMkLst>
            <pc:docMk/>
            <pc:sldMk cId="3846136403" sldId="287"/>
            <ac:spMk id="25" creationId="{B2CA967D-7EF7-29F1-7E4A-8CE5058FEDEA}"/>
          </ac:spMkLst>
        </pc:spChg>
        <pc:spChg chg="add mod">
          <ac:chgData name="Leonardo Furia" userId="810441452c3afeab" providerId="LiveId" clId="{14FC4708-4AB7-43BB-89BF-C222BFB1F124}" dt="2022-06-07T16:42:49.185" v="15122" actId="1076"/>
          <ac:spMkLst>
            <pc:docMk/>
            <pc:sldMk cId="3846136403" sldId="287"/>
            <ac:spMk id="27" creationId="{F62C03CC-7980-2451-2416-7922F11A92A4}"/>
          </ac:spMkLst>
        </pc:spChg>
        <pc:spChg chg="add mod">
          <ac:chgData name="Leonardo Furia" userId="810441452c3afeab" providerId="LiveId" clId="{14FC4708-4AB7-43BB-89BF-C222BFB1F124}" dt="2022-06-07T16:42:49.185" v="15122" actId="1076"/>
          <ac:spMkLst>
            <pc:docMk/>
            <pc:sldMk cId="3846136403" sldId="287"/>
            <ac:spMk id="28" creationId="{B159C46B-47CD-658F-BF40-BBD86D766294}"/>
          </ac:spMkLst>
        </pc:spChg>
        <pc:spChg chg="add mod">
          <ac:chgData name="Leonardo Furia" userId="810441452c3afeab" providerId="LiveId" clId="{14FC4708-4AB7-43BB-89BF-C222BFB1F124}" dt="2022-06-07T16:51:18.049" v="15221" actId="20577"/>
          <ac:spMkLst>
            <pc:docMk/>
            <pc:sldMk cId="3846136403" sldId="287"/>
            <ac:spMk id="31" creationId="{F4334CC3-957B-B8B5-F54C-5DB9DE466FB6}"/>
          </ac:spMkLst>
        </pc:spChg>
        <pc:picChg chg="add del mod">
          <ac:chgData name="Leonardo Furia" userId="810441452c3afeab" providerId="LiveId" clId="{14FC4708-4AB7-43BB-89BF-C222BFB1F124}" dt="2022-06-07T16:07:28.395" v="13211" actId="478"/>
          <ac:picMkLst>
            <pc:docMk/>
            <pc:sldMk cId="3846136403" sldId="287"/>
            <ac:picMk id="8" creationId="{2B4007FA-4FA7-3B01-7E51-7BE7B4CD2B00}"/>
          </ac:picMkLst>
        </pc:picChg>
        <pc:picChg chg="add mod">
          <ac:chgData name="Leonardo Furia" userId="810441452c3afeab" providerId="LiveId" clId="{14FC4708-4AB7-43BB-89BF-C222BFB1F124}" dt="2022-06-07T16:44:08.061" v="15129" actId="1582"/>
          <ac:picMkLst>
            <pc:docMk/>
            <pc:sldMk cId="3846136403" sldId="287"/>
            <ac:picMk id="10" creationId="{3CF8105C-62B1-69F5-C997-176616D6DF33}"/>
          </ac:picMkLst>
        </pc:picChg>
        <pc:picChg chg="add del mod">
          <ac:chgData name="Leonardo Furia" userId="810441452c3afeab" providerId="LiveId" clId="{14FC4708-4AB7-43BB-89BF-C222BFB1F124}" dt="2022-06-07T16:07:27.947" v="13210" actId="478"/>
          <ac:picMkLst>
            <pc:docMk/>
            <pc:sldMk cId="3846136403" sldId="287"/>
            <ac:picMk id="11" creationId="{DF4378FE-01CC-2532-3542-834CC1B46848}"/>
          </ac:picMkLst>
        </pc:picChg>
        <pc:picChg chg="add del mod">
          <ac:chgData name="Leonardo Furia" userId="810441452c3afeab" providerId="LiveId" clId="{14FC4708-4AB7-43BB-89BF-C222BFB1F124}" dt="2022-06-07T16:20:54.015" v="13313" actId="478"/>
          <ac:picMkLst>
            <pc:docMk/>
            <pc:sldMk cId="3846136403" sldId="287"/>
            <ac:picMk id="13" creationId="{DA12B651-3EDF-0D1E-2423-E4CC5839E528}"/>
          </ac:picMkLst>
        </pc:picChg>
        <pc:picChg chg="add del mod">
          <ac:chgData name="Leonardo Furia" userId="810441452c3afeab" providerId="LiveId" clId="{14FC4708-4AB7-43BB-89BF-C222BFB1F124}" dt="2022-06-07T16:17:30.126" v="13293" actId="478"/>
          <ac:picMkLst>
            <pc:docMk/>
            <pc:sldMk cId="3846136403" sldId="287"/>
            <ac:picMk id="18" creationId="{B761D2EE-4977-3D0C-E580-4078C91F1053}"/>
          </ac:picMkLst>
        </pc:picChg>
        <pc:picChg chg="add del mod">
          <ac:chgData name="Leonardo Furia" userId="810441452c3afeab" providerId="LiveId" clId="{14FC4708-4AB7-43BB-89BF-C222BFB1F124}" dt="2022-06-07T16:23:32.410" v="13325" actId="478"/>
          <ac:picMkLst>
            <pc:docMk/>
            <pc:sldMk cId="3846136403" sldId="287"/>
            <ac:picMk id="19" creationId="{939FE785-0E8C-321E-C452-21D76026A597}"/>
          </ac:picMkLst>
        </pc:picChg>
        <pc:picChg chg="add mod">
          <ac:chgData name="Leonardo Furia" userId="810441452c3afeab" providerId="LiveId" clId="{14FC4708-4AB7-43BB-89BF-C222BFB1F124}" dt="2022-06-07T16:46:17.800" v="15138" actId="1076"/>
          <ac:picMkLst>
            <pc:docMk/>
            <pc:sldMk cId="3846136403" sldId="287"/>
            <ac:picMk id="21" creationId="{9A0DBBBA-DA2A-757F-4553-9174909D9688}"/>
          </ac:picMkLst>
        </pc:picChg>
        <pc:picChg chg="add mod modCrop">
          <ac:chgData name="Leonardo Furia" userId="810441452c3afeab" providerId="LiveId" clId="{14FC4708-4AB7-43BB-89BF-C222BFB1F124}" dt="2022-06-07T16:42:55.937" v="15123" actId="1076"/>
          <ac:picMkLst>
            <pc:docMk/>
            <pc:sldMk cId="3846136403" sldId="287"/>
            <ac:picMk id="22" creationId="{253BBACD-D3B5-D638-6EF0-5BE3BBAA1A7C}"/>
          </ac:picMkLst>
        </pc:picChg>
        <pc:picChg chg="add mod modCrop">
          <ac:chgData name="Leonardo Furia" userId="810441452c3afeab" providerId="LiveId" clId="{14FC4708-4AB7-43BB-89BF-C222BFB1F124}" dt="2022-06-07T16:42:49.185" v="15122" actId="1076"/>
          <ac:picMkLst>
            <pc:docMk/>
            <pc:sldMk cId="3846136403" sldId="287"/>
            <ac:picMk id="24" creationId="{4428308A-0494-4087-5520-36D309C6150E}"/>
          </ac:picMkLst>
        </pc:picChg>
        <pc:picChg chg="add mod">
          <ac:chgData name="Leonardo Furia" userId="810441452c3afeab" providerId="LiveId" clId="{14FC4708-4AB7-43BB-89BF-C222BFB1F124}" dt="2022-06-07T16:45:54.590" v="15136" actId="1582"/>
          <ac:picMkLst>
            <pc:docMk/>
            <pc:sldMk cId="3846136403" sldId="287"/>
            <ac:picMk id="30" creationId="{CE0D778C-1DCE-1FDA-09E7-9D1BFBC33C19}"/>
          </ac:picMkLst>
        </pc:picChg>
        <pc:cxnChg chg="del">
          <ac:chgData name="Leonardo Furia" userId="810441452c3afeab" providerId="LiveId" clId="{14FC4708-4AB7-43BB-89BF-C222BFB1F124}" dt="2022-05-29T17:14:33.013" v="10719" actId="478"/>
          <ac:cxnSpMkLst>
            <pc:docMk/>
            <pc:sldMk cId="3846136403" sldId="287"/>
            <ac:cxnSpMk id="8" creationId="{CE129A83-6D28-41A3-84D9-679D1B8FEB78}"/>
          </ac:cxnSpMkLst>
        </pc:cxnChg>
        <pc:cxnChg chg="add del mod">
          <ac:chgData name="Leonardo Furia" userId="810441452c3afeab" providerId="LiveId" clId="{14FC4708-4AB7-43BB-89BF-C222BFB1F124}" dt="2022-05-29T17:14:30.390" v="10718"/>
          <ac:cxnSpMkLst>
            <pc:docMk/>
            <pc:sldMk cId="3846136403" sldId="287"/>
            <ac:cxnSpMk id="13" creationId="{BF7530FB-E00D-EC58-BEA7-09D8976C14DE}"/>
          </ac:cxnSpMkLst>
        </pc:cxnChg>
        <pc:cxnChg chg="add mod">
          <ac:chgData name="Leonardo Furia" userId="810441452c3afeab" providerId="LiveId" clId="{14FC4708-4AB7-43BB-89BF-C222BFB1F124}" dt="2022-05-29T17:14:34.345" v="10720"/>
          <ac:cxnSpMkLst>
            <pc:docMk/>
            <pc:sldMk cId="3846136403" sldId="287"/>
            <ac:cxnSpMk id="16" creationId="{8391D95E-CEB2-3172-ECC9-8ADB2B36D306}"/>
          </ac:cxnSpMkLst>
        </pc:cxnChg>
      </pc:sldChg>
      <pc:sldChg chg="addSp delSp modSp mod ord">
        <pc:chgData name="Leonardo Furia" userId="810441452c3afeab" providerId="LiveId" clId="{14FC4708-4AB7-43BB-89BF-C222BFB1F124}" dt="2022-06-08T15:40:10.382" v="18059" actId="208"/>
        <pc:sldMkLst>
          <pc:docMk/>
          <pc:sldMk cId="4245307882" sldId="288"/>
        </pc:sldMkLst>
        <pc:spChg chg="mod">
          <ac:chgData name="Leonardo Furia" userId="810441452c3afeab" providerId="LiveId" clId="{14FC4708-4AB7-43BB-89BF-C222BFB1F124}" dt="2022-05-23T10:08:55.021" v="1366" actId="20577"/>
          <ac:spMkLst>
            <pc:docMk/>
            <pc:sldMk cId="4245307882" sldId="288"/>
            <ac:spMk id="8" creationId="{70265F5A-F874-4A17-98C0-FF784DE6BB82}"/>
          </ac:spMkLst>
        </pc:spChg>
        <pc:spChg chg="add del mod">
          <ac:chgData name="Leonardo Furia" userId="810441452c3afeab" providerId="LiveId" clId="{14FC4708-4AB7-43BB-89BF-C222BFB1F124}" dt="2022-05-29T07:55:28.660" v="6498" actId="478"/>
          <ac:spMkLst>
            <pc:docMk/>
            <pc:sldMk cId="4245307882" sldId="288"/>
            <ac:spMk id="11" creationId="{C6B00416-DDC8-5D54-0B76-06B6934BA2EA}"/>
          </ac:spMkLst>
        </pc:spChg>
        <pc:spChg chg="add del mod">
          <ac:chgData name="Leonardo Furia" userId="810441452c3afeab" providerId="LiveId" clId="{14FC4708-4AB7-43BB-89BF-C222BFB1F124}" dt="2022-05-29T07:55:28.660" v="6498" actId="478"/>
          <ac:spMkLst>
            <pc:docMk/>
            <pc:sldMk cId="4245307882" sldId="288"/>
            <ac:spMk id="12" creationId="{578DA20A-F7F0-2D67-415A-87F20E4BC3D4}"/>
          </ac:spMkLst>
        </pc:spChg>
        <pc:spChg chg="add del mod">
          <ac:chgData name="Leonardo Furia" userId="810441452c3afeab" providerId="LiveId" clId="{14FC4708-4AB7-43BB-89BF-C222BFB1F124}" dt="2022-05-29T07:55:28.660" v="6498" actId="478"/>
          <ac:spMkLst>
            <pc:docMk/>
            <pc:sldMk cId="4245307882" sldId="288"/>
            <ac:spMk id="13" creationId="{6504D60F-86CC-A464-0AA2-9D049B61BEB5}"/>
          </ac:spMkLst>
        </pc:spChg>
        <pc:spChg chg="add del mod">
          <ac:chgData name="Leonardo Furia" userId="810441452c3afeab" providerId="LiveId" clId="{14FC4708-4AB7-43BB-89BF-C222BFB1F124}" dt="2022-05-23T09:50:56.375" v="454"/>
          <ac:spMkLst>
            <pc:docMk/>
            <pc:sldMk cId="4245307882" sldId="288"/>
            <ac:spMk id="14" creationId="{449937F2-3EBF-6F77-04E6-A91CF0BBDCBC}"/>
          </ac:spMkLst>
        </pc:spChg>
        <pc:spChg chg="del">
          <ac:chgData name="Leonardo Furia" userId="810441452c3afeab" providerId="LiveId" clId="{14FC4708-4AB7-43BB-89BF-C222BFB1F124}" dt="2022-05-29T10:01:54.370" v="6659" actId="478"/>
          <ac:spMkLst>
            <pc:docMk/>
            <pc:sldMk cId="4245307882" sldId="288"/>
            <ac:spMk id="15" creationId="{093E65EE-9EBC-A155-683E-DA772D0BC56B}"/>
          </ac:spMkLst>
        </pc:spChg>
        <pc:spChg chg="add del mod">
          <ac:chgData name="Leonardo Furia" userId="810441452c3afeab" providerId="LiveId" clId="{14FC4708-4AB7-43BB-89BF-C222BFB1F124}" dt="2022-05-23T09:51:45.333" v="468"/>
          <ac:spMkLst>
            <pc:docMk/>
            <pc:sldMk cId="4245307882" sldId="288"/>
            <ac:spMk id="18" creationId="{0206AD10-FB10-7E86-7296-191292FFA585}"/>
          </ac:spMkLst>
        </pc:spChg>
        <pc:spChg chg="add del mod">
          <ac:chgData name="Leonardo Furia" userId="810441452c3afeab" providerId="LiveId" clId="{14FC4708-4AB7-43BB-89BF-C222BFB1F124}" dt="2022-05-29T18:18:09.723" v="11075" actId="478"/>
          <ac:spMkLst>
            <pc:docMk/>
            <pc:sldMk cId="4245307882" sldId="288"/>
            <ac:spMk id="20" creationId="{74FF3121-CDD7-DBB4-932D-6D734D5A04B1}"/>
          </ac:spMkLst>
        </pc:spChg>
        <pc:spChg chg="add del mod">
          <ac:chgData name="Leonardo Furia" userId="810441452c3afeab" providerId="LiveId" clId="{14FC4708-4AB7-43BB-89BF-C222BFB1F124}" dt="2022-05-23T09:51:45.333" v="468"/>
          <ac:spMkLst>
            <pc:docMk/>
            <pc:sldMk cId="4245307882" sldId="288"/>
            <ac:spMk id="21" creationId="{0DD06AD9-33A1-1B32-3587-FFE242F08443}"/>
          </ac:spMkLst>
        </pc:spChg>
        <pc:spChg chg="add mod">
          <ac:chgData name="Leonardo Furia" userId="810441452c3afeab" providerId="LiveId" clId="{14FC4708-4AB7-43BB-89BF-C222BFB1F124}" dt="2022-05-24T16:01:50.959" v="3128" actId="1076"/>
          <ac:spMkLst>
            <pc:docMk/>
            <pc:sldMk cId="4245307882" sldId="288"/>
            <ac:spMk id="23" creationId="{9E8AC7D6-1D48-34E1-8C10-3A2E2FB8B02D}"/>
          </ac:spMkLst>
        </pc:spChg>
        <pc:spChg chg="mod">
          <ac:chgData name="Leonardo Furia" userId="810441452c3afeab" providerId="LiveId" clId="{14FC4708-4AB7-43BB-89BF-C222BFB1F124}" dt="2022-05-29T10:02:14.028" v="6666" actId="20577"/>
          <ac:spMkLst>
            <pc:docMk/>
            <pc:sldMk cId="4245307882" sldId="288"/>
            <ac:spMk id="24" creationId="{6C0CECD8-8A99-E98A-3462-82C1A6853B34}"/>
          </ac:spMkLst>
        </pc:spChg>
        <pc:spChg chg="add mod">
          <ac:chgData name="Leonardo Furia" userId="810441452c3afeab" providerId="LiveId" clId="{14FC4708-4AB7-43BB-89BF-C222BFB1F124}" dt="2022-05-25T19:29:21.901" v="6256"/>
          <ac:spMkLst>
            <pc:docMk/>
            <pc:sldMk cId="4245307882" sldId="288"/>
            <ac:spMk id="25" creationId="{7DFE213F-90AB-3970-8A44-BF6B605542D3}"/>
          </ac:spMkLst>
        </pc:spChg>
        <pc:spChg chg="del mod">
          <ac:chgData name="Leonardo Furia" userId="810441452c3afeab" providerId="LiveId" clId="{14FC4708-4AB7-43BB-89BF-C222BFB1F124}" dt="2022-05-29T10:01:53.450" v="6658" actId="478"/>
          <ac:spMkLst>
            <pc:docMk/>
            <pc:sldMk cId="4245307882" sldId="288"/>
            <ac:spMk id="26" creationId="{955B28F0-021D-3DC8-A5F5-E8E55C54600E}"/>
          </ac:spMkLst>
        </pc:spChg>
        <pc:spChg chg="add mod">
          <ac:chgData name="Leonardo Furia" userId="810441452c3afeab" providerId="LiveId" clId="{14FC4708-4AB7-43BB-89BF-C222BFB1F124}" dt="2022-06-08T15:39:16.054" v="18047" actId="1076"/>
          <ac:spMkLst>
            <pc:docMk/>
            <pc:sldMk cId="4245307882" sldId="288"/>
            <ac:spMk id="27" creationId="{1C0B326B-E2B3-D563-3B9B-44A1824F8F05}"/>
          </ac:spMkLst>
        </pc:spChg>
        <pc:spChg chg="del mod">
          <ac:chgData name="Leonardo Furia" userId="810441452c3afeab" providerId="LiveId" clId="{14FC4708-4AB7-43BB-89BF-C222BFB1F124}" dt="2022-05-29T10:15:32.879" v="6771" actId="478"/>
          <ac:spMkLst>
            <pc:docMk/>
            <pc:sldMk cId="4245307882" sldId="288"/>
            <ac:spMk id="27" creationId="{F9790EFB-40F9-8872-3E37-23ACB51179E7}"/>
          </ac:spMkLst>
        </pc:spChg>
        <pc:spChg chg="add del mod">
          <ac:chgData name="Leonardo Furia" userId="810441452c3afeab" providerId="LiveId" clId="{14FC4708-4AB7-43BB-89BF-C222BFB1F124}" dt="2022-05-25T19:29:26.367" v="6258" actId="478"/>
          <ac:spMkLst>
            <pc:docMk/>
            <pc:sldMk cId="4245307882" sldId="288"/>
            <ac:spMk id="30" creationId="{09010F8E-81B2-3166-647D-ECDC580D0B35}"/>
          </ac:spMkLst>
        </pc:spChg>
        <pc:spChg chg="add del mod">
          <ac:chgData name="Leonardo Furia" userId="810441452c3afeab" providerId="LiveId" clId="{14FC4708-4AB7-43BB-89BF-C222BFB1F124}" dt="2022-05-30T10:49:50.975" v="11808" actId="478"/>
          <ac:spMkLst>
            <pc:docMk/>
            <pc:sldMk cId="4245307882" sldId="288"/>
            <ac:spMk id="30" creationId="{DCCEF3BF-AA08-998E-93BC-2FE5CDB78FDC}"/>
          </ac:spMkLst>
        </pc:spChg>
        <pc:spChg chg="add del mod">
          <ac:chgData name="Leonardo Furia" userId="810441452c3afeab" providerId="LiveId" clId="{14FC4708-4AB7-43BB-89BF-C222BFB1F124}" dt="2022-05-29T10:26:28.039" v="7297" actId="478"/>
          <ac:spMkLst>
            <pc:docMk/>
            <pc:sldMk cId="4245307882" sldId="288"/>
            <ac:spMk id="30" creationId="{EBF166C2-1A9D-9A18-45D2-7298C0595011}"/>
          </ac:spMkLst>
        </pc:spChg>
        <pc:spChg chg="add del mod">
          <ac:chgData name="Leonardo Furia" userId="810441452c3afeab" providerId="LiveId" clId="{14FC4708-4AB7-43BB-89BF-C222BFB1F124}" dt="2022-05-29T10:26:29.856" v="7298" actId="478"/>
          <ac:spMkLst>
            <pc:docMk/>
            <pc:sldMk cId="4245307882" sldId="288"/>
            <ac:spMk id="31" creationId="{60AB462A-95B8-B9AF-2DBA-AD8FB6D3C8DB}"/>
          </ac:spMkLst>
        </pc:spChg>
        <pc:spChg chg="add mod">
          <ac:chgData name="Leonardo Furia" userId="810441452c3afeab" providerId="LiveId" clId="{14FC4708-4AB7-43BB-89BF-C222BFB1F124}" dt="2022-05-30T11:32:12.919" v="13172" actId="20577"/>
          <ac:spMkLst>
            <pc:docMk/>
            <pc:sldMk cId="4245307882" sldId="288"/>
            <ac:spMk id="33" creationId="{DC7F595B-674B-4784-0723-84CD7D725529}"/>
          </ac:spMkLst>
        </pc:spChg>
        <pc:spChg chg="add del mod">
          <ac:chgData name="Leonardo Furia" userId="810441452c3afeab" providerId="LiveId" clId="{14FC4708-4AB7-43BB-89BF-C222BFB1F124}" dt="2022-05-29T11:02:33.233" v="7698" actId="478"/>
          <ac:spMkLst>
            <pc:docMk/>
            <pc:sldMk cId="4245307882" sldId="288"/>
            <ac:spMk id="34" creationId="{4EF682AE-A7D9-D065-C03E-097F9B9744B3}"/>
          </ac:spMkLst>
        </pc:spChg>
        <pc:spChg chg="add del mod">
          <ac:chgData name="Leonardo Furia" userId="810441452c3afeab" providerId="LiveId" clId="{14FC4708-4AB7-43BB-89BF-C222BFB1F124}" dt="2022-05-30T11:15:43.096" v="13107" actId="120"/>
          <ac:spMkLst>
            <pc:docMk/>
            <pc:sldMk cId="4245307882" sldId="288"/>
            <ac:spMk id="35" creationId="{02415858-D775-F98C-E431-5F90F21A8223}"/>
          </ac:spMkLst>
        </pc:spChg>
        <pc:spChg chg="add mod">
          <ac:chgData name="Leonardo Furia" userId="810441452c3afeab" providerId="LiveId" clId="{14FC4708-4AB7-43BB-89BF-C222BFB1F124}" dt="2022-05-29T12:19:43.866" v="8180" actId="14100"/>
          <ac:spMkLst>
            <pc:docMk/>
            <pc:sldMk cId="4245307882" sldId="288"/>
            <ac:spMk id="36" creationId="{D840C424-31AC-29B0-3E3B-6DC43FB3EF16}"/>
          </ac:spMkLst>
        </pc:spChg>
        <pc:spChg chg="add del mod">
          <ac:chgData name="Leonardo Furia" userId="810441452c3afeab" providerId="LiveId" clId="{14FC4708-4AB7-43BB-89BF-C222BFB1F124}" dt="2022-05-29T18:21:49.638" v="11117" actId="478"/>
          <ac:spMkLst>
            <pc:docMk/>
            <pc:sldMk cId="4245307882" sldId="288"/>
            <ac:spMk id="37" creationId="{8C16F0F2-6F6D-5DB8-BDC8-12C676F0FCF4}"/>
          </ac:spMkLst>
        </pc:spChg>
        <pc:spChg chg="mod">
          <ac:chgData name="Leonardo Furia" userId="810441452c3afeab" providerId="LiveId" clId="{14FC4708-4AB7-43BB-89BF-C222BFB1F124}" dt="2022-06-08T15:39:44.342" v="18054" actId="1076"/>
          <ac:spMkLst>
            <pc:docMk/>
            <pc:sldMk cId="4245307882" sldId="288"/>
            <ac:spMk id="40" creationId="{87C5D5D1-BB42-7D83-D554-FB2A72563247}"/>
          </ac:spMkLst>
        </pc:spChg>
        <pc:spChg chg="add mod">
          <ac:chgData name="Leonardo Furia" userId="810441452c3afeab" providerId="LiveId" clId="{14FC4708-4AB7-43BB-89BF-C222BFB1F124}" dt="2022-05-30T09:52:39.352" v="11792" actId="1076"/>
          <ac:spMkLst>
            <pc:docMk/>
            <pc:sldMk cId="4245307882" sldId="288"/>
            <ac:spMk id="41" creationId="{BFA1590B-B6EF-1BDB-25A1-C02522C36880}"/>
          </ac:spMkLst>
        </pc:spChg>
        <pc:picChg chg="add mod">
          <ac:chgData name="Leonardo Furia" userId="810441452c3afeab" providerId="LiveId" clId="{14FC4708-4AB7-43BB-89BF-C222BFB1F124}" dt="2022-05-30T10:47:33.061" v="11798" actId="1076"/>
          <ac:picMkLst>
            <pc:docMk/>
            <pc:sldMk cId="4245307882" sldId="288"/>
            <ac:picMk id="8" creationId="{A1705D26-04EB-3C37-75F1-069CA66818A3}"/>
          </ac:picMkLst>
        </pc:picChg>
        <pc:picChg chg="add mod">
          <ac:chgData name="Leonardo Furia" userId="810441452c3afeab" providerId="LiveId" clId="{14FC4708-4AB7-43BB-89BF-C222BFB1F124}" dt="2022-05-23T11:27:26.761" v="1961" actId="14861"/>
          <ac:picMkLst>
            <pc:docMk/>
            <pc:sldMk cId="4245307882" sldId="288"/>
            <ac:picMk id="10" creationId="{9547AAAC-842A-CDCA-E157-6A5CC424A45B}"/>
          </ac:picMkLst>
        </pc:picChg>
        <pc:picChg chg="add del mod">
          <ac:chgData name="Leonardo Furia" userId="810441452c3afeab" providerId="LiveId" clId="{14FC4708-4AB7-43BB-89BF-C222BFB1F124}" dt="2022-05-23T09:45:36.277" v="420" actId="478"/>
          <ac:picMkLst>
            <pc:docMk/>
            <pc:sldMk cId="4245307882" sldId="288"/>
            <ac:picMk id="11" creationId="{6BB5436A-41D4-470D-97E9-E464C87427D1}"/>
          </ac:picMkLst>
        </pc:picChg>
        <pc:picChg chg="del">
          <ac:chgData name="Leonardo Furia" userId="810441452c3afeab" providerId="LiveId" clId="{14FC4708-4AB7-43BB-89BF-C222BFB1F124}" dt="2022-05-29T10:01:52.434" v="6657" actId="478"/>
          <ac:picMkLst>
            <pc:docMk/>
            <pc:sldMk cId="4245307882" sldId="288"/>
            <ac:picMk id="14" creationId="{F309D23B-F0DB-8AB3-1DCC-352DE8775B04}"/>
          </ac:picMkLst>
        </pc:picChg>
        <pc:picChg chg="add del mod">
          <ac:chgData name="Leonardo Furia" userId="810441452c3afeab" providerId="LiveId" clId="{14FC4708-4AB7-43BB-89BF-C222BFB1F124}" dt="2022-05-23T09:50:56.375" v="454"/>
          <ac:picMkLst>
            <pc:docMk/>
            <pc:sldMk cId="4245307882" sldId="288"/>
            <ac:picMk id="17" creationId="{F004BDD9-33DD-B181-791D-A67EA716AC19}"/>
          </ac:picMkLst>
        </pc:picChg>
        <pc:picChg chg="add del mod">
          <ac:chgData name="Leonardo Furia" userId="810441452c3afeab" providerId="LiveId" clId="{14FC4708-4AB7-43BB-89BF-C222BFB1F124}" dt="2022-06-08T15:39:41.246" v="18053" actId="478"/>
          <ac:picMkLst>
            <pc:docMk/>
            <pc:sldMk cId="4245307882" sldId="288"/>
            <ac:picMk id="19" creationId="{0B97DFD8-9642-C0B7-6D9D-104C040AEC38}"/>
          </ac:picMkLst>
        </pc:picChg>
        <pc:picChg chg="add mod">
          <ac:chgData name="Leonardo Furia" userId="810441452c3afeab" providerId="LiveId" clId="{14FC4708-4AB7-43BB-89BF-C222BFB1F124}" dt="2022-05-24T15:59:37.579" v="2961" actId="1582"/>
          <ac:picMkLst>
            <pc:docMk/>
            <pc:sldMk cId="4245307882" sldId="288"/>
            <ac:picMk id="22" creationId="{1805D102-2D89-5C58-BEF0-57FDB28F0596}"/>
          </ac:picMkLst>
        </pc:picChg>
        <pc:picChg chg="add del mod">
          <ac:chgData name="Leonardo Furia" userId="810441452c3afeab" providerId="LiveId" clId="{14FC4708-4AB7-43BB-89BF-C222BFB1F124}" dt="2022-05-24T15:59:58.416" v="2967"/>
          <ac:picMkLst>
            <pc:docMk/>
            <pc:sldMk cId="4245307882" sldId="288"/>
            <ac:picMk id="28" creationId="{1F3D8F4A-6BB3-37DE-11FC-6A102CEA6998}"/>
          </ac:picMkLst>
        </pc:picChg>
        <pc:picChg chg="add del">
          <ac:chgData name="Leonardo Furia" userId="810441452c3afeab" providerId="LiveId" clId="{14FC4708-4AB7-43BB-89BF-C222BFB1F124}" dt="2022-05-23T09:55:16.975" v="474" actId="22"/>
          <ac:picMkLst>
            <pc:docMk/>
            <pc:sldMk cId="4245307882" sldId="288"/>
            <ac:picMk id="30" creationId="{0A3DB880-FEA1-05D5-13A5-0A88ABAA2B61}"/>
          </ac:picMkLst>
        </pc:picChg>
        <pc:picChg chg="mod">
          <ac:chgData name="Leonardo Furia" userId="810441452c3afeab" providerId="LiveId" clId="{14FC4708-4AB7-43BB-89BF-C222BFB1F124}" dt="2022-06-08T15:40:03.694" v="18058" actId="208"/>
          <ac:picMkLst>
            <pc:docMk/>
            <pc:sldMk cId="4245307882" sldId="288"/>
            <ac:picMk id="31" creationId="{2A2E7E8C-7640-6BE4-B291-60096A8E4ED3}"/>
          </ac:picMkLst>
        </pc:picChg>
        <pc:picChg chg="add mod">
          <ac:chgData name="Leonardo Furia" userId="810441452c3afeab" providerId="LiveId" clId="{14FC4708-4AB7-43BB-89BF-C222BFB1F124}" dt="2022-05-29T10:01:56.362" v="6660" actId="1076"/>
          <ac:picMkLst>
            <pc:docMk/>
            <pc:sldMk cId="4245307882" sldId="288"/>
            <ac:picMk id="32" creationId="{BD79A08A-0FB1-42C7-B92F-16AD7DB5D3A6}"/>
          </ac:picMkLst>
        </pc:picChg>
        <pc:picChg chg="mod">
          <ac:chgData name="Leonardo Furia" userId="810441452c3afeab" providerId="LiveId" clId="{14FC4708-4AB7-43BB-89BF-C222BFB1F124}" dt="2022-06-08T15:39:47.422" v="18055" actId="1076"/>
          <ac:picMkLst>
            <pc:docMk/>
            <pc:sldMk cId="4245307882" sldId="288"/>
            <ac:picMk id="38" creationId="{87478574-100B-C4E4-7885-03E26FA278BE}"/>
          </ac:picMkLst>
        </pc:picChg>
        <pc:cxnChg chg="add del mod">
          <ac:chgData name="Leonardo Furia" userId="810441452c3afeab" providerId="LiveId" clId="{14FC4708-4AB7-43BB-89BF-C222BFB1F124}" dt="2022-05-23T09:50:56.375" v="454"/>
          <ac:cxnSpMkLst>
            <pc:docMk/>
            <pc:sldMk cId="4245307882" sldId="288"/>
            <ac:cxnSpMk id="15" creationId="{88640B4D-2B77-FDF9-09EA-1D4A9E9578C7}"/>
          </ac:cxnSpMkLst>
        </pc:cxnChg>
        <pc:cxnChg chg="add del mod">
          <ac:chgData name="Leonardo Furia" userId="810441452c3afeab" providerId="LiveId" clId="{14FC4708-4AB7-43BB-89BF-C222BFB1F124}" dt="2022-05-23T09:50:56.375" v="454"/>
          <ac:cxnSpMkLst>
            <pc:docMk/>
            <pc:sldMk cId="4245307882" sldId="288"/>
            <ac:cxnSpMk id="16" creationId="{E9851CE7-6EC3-16E1-8E38-7768C2F6766B}"/>
          </ac:cxnSpMkLst>
        </pc:cxnChg>
        <pc:cxnChg chg="mod">
          <ac:chgData name="Leonardo Furia" userId="810441452c3afeab" providerId="LiveId" clId="{14FC4708-4AB7-43BB-89BF-C222BFB1F124}" dt="2022-05-29T10:02:06.003" v="6663" actId="14100"/>
          <ac:cxnSpMkLst>
            <pc:docMk/>
            <pc:sldMk cId="4245307882" sldId="288"/>
            <ac:cxnSpMk id="17" creationId="{B4352B82-5F10-FE54-372F-EF495D79EFBE}"/>
          </ac:cxnSpMkLst>
        </pc:cxnChg>
        <pc:cxnChg chg="add del mod">
          <ac:chgData name="Leonardo Furia" userId="810441452c3afeab" providerId="LiveId" clId="{14FC4708-4AB7-43BB-89BF-C222BFB1F124}" dt="2022-05-23T09:51:45.333" v="468"/>
          <ac:cxnSpMkLst>
            <pc:docMk/>
            <pc:sldMk cId="4245307882" sldId="288"/>
            <ac:cxnSpMk id="19" creationId="{D0B4361D-52F7-26A4-DC4A-2905C0E31089}"/>
          </ac:cxnSpMkLst>
        </pc:cxnChg>
        <pc:cxnChg chg="add del mod">
          <ac:chgData name="Leonardo Furia" userId="810441452c3afeab" providerId="LiveId" clId="{14FC4708-4AB7-43BB-89BF-C222BFB1F124}" dt="2022-05-23T09:51:45.333" v="468"/>
          <ac:cxnSpMkLst>
            <pc:docMk/>
            <pc:sldMk cId="4245307882" sldId="288"/>
            <ac:cxnSpMk id="20" creationId="{F0D632EE-A7ED-F29B-7486-D3D7FDFB5CAA}"/>
          </ac:cxnSpMkLst>
        </pc:cxnChg>
        <pc:cxnChg chg="add del">
          <ac:chgData name="Leonardo Furia" userId="810441452c3afeab" providerId="LiveId" clId="{14FC4708-4AB7-43BB-89BF-C222BFB1F124}" dt="2022-05-23T09:51:59.199" v="470" actId="11529"/>
          <ac:cxnSpMkLst>
            <pc:docMk/>
            <pc:sldMk cId="4245307882" sldId="288"/>
            <ac:cxnSpMk id="26" creationId="{1F8B314C-A661-6799-9F57-C3CC573F705A}"/>
          </ac:cxnSpMkLst>
        </pc:cxnChg>
        <pc:cxnChg chg="add del">
          <ac:chgData name="Leonardo Furia" userId="810441452c3afeab" providerId="LiveId" clId="{14FC4708-4AB7-43BB-89BF-C222BFB1F124}" dt="2022-05-23T09:52:23.019" v="472" actId="11529"/>
          <ac:cxnSpMkLst>
            <pc:docMk/>
            <pc:sldMk cId="4245307882" sldId="288"/>
            <ac:cxnSpMk id="28" creationId="{5F600EBD-8100-8300-2482-0FBAD1F3D1F1}"/>
          </ac:cxnSpMkLst>
        </pc:cxnChg>
        <pc:cxnChg chg="mod">
          <ac:chgData name="Leonardo Furia" userId="810441452c3afeab" providerId="LiveId" clId="{14FC4708-4AB7-43BB-89BF-C222BFB1F124}" dt="2022-06-08T15:40:10.382" v="18059" actId="208"/>
          <ac:cxnSpMkLst>
            <pc:docMk/>
            <pc:sldMk cId="4245307882" sldId="288"/>
            <ac:cxnSpMk id="39" creationId="{C2631687-2E95-C3EB-938B-AFF53493DDD9}"/>
          </ac:cxnSpMkLst>
        </pc:cxnChg>
      </pc:sldChg>
      <pc:sldChg chg="addSp delSp modSp mod">
        <pc:chgData name="Leonardo Furia" userId="810441452c3afeab" providerId="LiveId" clId="{14FC4708-4AB7-43BB-89BF-C222BFB1F124}" dt="2022-06-07T16:10:16.010" v="13260" actId="1076"/>
        <pc:sldMkLst>
          <pc:docMk/>
          <pc:sldMk cId="4173205781" sldId="289"/>
        </pc:sldMkLst>
        <pc:spChg chg="mod">
          <ac:chgData name="Leonardo Furia" userId="810441452c3afeab" providerId="LiveId" clId="{14FC4708-4AB7-43BB-89BF-C222BFB1F124}" dt="2022-05-29T11:19:48.161" v="8046" actId="1076"/>
          <ac:spMkLst>
            <pc:docMk/>
            <pc:sldMk cId="4173205781" sldId="289"/>
            <ac:spMk id="7" creationId="{881CD6BD-E796-5552-67A4-99AA8714F251}"/>
          </ac:spMkLst>
        </pc:spChg>
        <pc:spChg chg="add del mod">
          <ac:chgData name="Leonardo Furia" userId="810441452c3afeab" providerId="LiveId" clId="{14FC4708-4AB7-43BB-89BF-C222BFB1F124}" dt="2022-05-29T09:57:20.227" v="6614"/>
          <ac:spMkLst>
            <pc:docMk/>
            <pc:sldMk cId="4173205781" sldId="289"/>
            <ac:spMk id="7" creationId="{E33B89FC-21C0-7F6A-9A05-4751A5664B4C}"/>
          </ac:spMkLst>
        </pc:spChg>
        <pc:spChg chg="mod">
          <ac:chgData name="Leonardo Furia" userId="810441452c3afeab" providerId="LiveId" clId="{14FC4708-4AB7-43BB-89BF-C222BFB1F124}" dt="2022-05-25T19:17:43.871" v="5758" actId="20577"/>
          <ac:spMkLst>
            <pc:docMk/>
            <pc:sldMk cId="4173205781" sldId="289"/>
            <ac:spMk id="8" creationId="{70265F5A-F874-4A17-98C0-FF784DE6BB82}"/>
          </ac:spMkLst>
        </pc:spChg>
        <pc:spChg chg="mod">
          <ac:chgData name="Leonardo Furia" userId="810441452c3afeab" providerId="LiveId" clId="{14FC4708-4AB7-43BB-89BF-C222BFB1F124}" dt="2022-05-29T11:19:51.328" v="8047" actId="1076"/>
          <ac:spMkLst>
            <pc:docMk/>
            <pc:sldMk cId="4173205781" sldId="289"/>
            <ac:spMk id="8" creationId="{F988ADD4-09A9-CAFD-2FE3-B6C26A1E9084}"/>
          </ac:spMkLst>
        </pc:spChg>
        <pc:spChg chg="add del mod">
          <ac:chgData name="Leonardo Furia" userId="810441452c3afeab" providerId="LiveId" clId="{14FC4708-4AB7-43BB-89BF-C222BFB1F124}" dt="2022-05-29T10:25:57.884" v="7290" actId="478"/>
          <ac:spMkLst>
            <pc:docMk/>
            <pc:sldMk cId="4173205781" sldId="289"/>
            <ac:spMk id="9" creationId="{666D5D8E-7108-63D2-147C-1C2F6CFC52E8}"/>
          </ac:spMkLst>
        </pc:spChg>
        <pc:spChg chg="mod">
          <ac:chgData name="Leonardo Furia" userId="810441452c3afeab" providerId="LiveId" clId="{14FC4708-4AB7-43BB-89BF-C222BFB1F124}" dt="2022-05-29T11:19:56.242" v="8048" actId="1076"/>
          <ac:spMkLst>
            <pc:docMk/>
            <pc:sldMk cId="4173205781" sldId="289"/>
            <ac:spMk id="9" creationId="{B23F455B-8274-3342-78CB-DABDC5F2A71D}"/>
          </ac:spMkLst>
        </pc:spChg>
        <pc:spChg chg="del mod">
          <ac:chgData name="Leonardo Furia" userId="810441452c3afeab" providerId="LiveId" clId="{14FC4708-4AB7-43BB-89BF-C222BFB1F124}" dt="2022-05-25T18:27:11.510" v="4387"/>
          <ac:spMkLst>
            <pc:docMk/>
            <pc:sldMk cId="4173205781" sldId="289"/>
            <ac:spMk id="9" creationId="{E7B6A15D-4C5C-A1F6-916D-2ECB06405DFD}"/>
          </ac:spMkLst>
        </pc:spChg>
        <pc:spChg chg="mod">
          <ac:chgData name="Leonardo Furia" userId="810441452c3afeab" providerId="LiveId" clId="{14FC4708-4AB7-43BB-89BF-C222BFB1F124}" dt="2022-05-29T11:19:48.161" v="8046" actId="1076"/>
          <ac:spMkLst>
            <pc:docMk/>
            <pc:sldMk cId="4173205781" sldId="289"/>
            <ac:spMk id="10" creationId="{5B5269BF-7ADC-CB73-46EC-B050B11ED8C6}"/>
          </ac:spMkLst>
        </pc:spChg>
        <pc:spChg chg="mod">
          <ac:chgData name="Leonardo Furia" userId="810441452c3afeab" providerId="LiveId" clId="{14FC4708-4AB7-43BB-89BF-C222BFB1F124}" dt="2022-05-29T18:27:31.336" v="11281" actId="1076"/>
          <ac:spMkLst>
            <pc:docMk/>
            <pc:sldMk cId="4173205781" sldId="289"/>
            <ac:spMk id="11" creationId="{027A454C-8B2B-35C9-45F9-66CCCBB12015}"/>
          </ac:spMkLst>
        </pc:spChg>
        <pc:spChg chg="del">
          <ac:chgData name="Leonardo Furia" userId="810441452c3afeab" providerId="LiveId" clId="{14FC4708-4AB7-43BB-89BF-C222BFB1F124}" dt="2022-05-29T07:55:23.393" v="6497" actId="478"/>
          <ac:spMkLst>
            <pc:docMk/>
            <pc:sldMk cId="4173205781" sldId="289"/>
            <ac:spMk id="11" creationId="{C6B00416-DDC8-5D54-0B76-06B6934BA2EA}"/>
          </ac:spMkLst>
        </pc:spChg>
        <pc:spChg chg="del">
          <ac:chgData name="Leonardo Furia" userId="810441452c3afeab" providerId="LiveId" clId="{14FC4708-4AB7-43BB-89BF-C222BFB1F124}" dt="2022-05-29T07:55:23.393" v="6497" actId="478"/>
          <ac:spMkLst>
            <pc:docMk/>
            <pc:sldMk cId="4173205781" sldId="289"/>
            <ac:spMk id="12" creationId="{578DA20A-F7F0-2D67-415A-87F20E4BC3D4}"/>
          </ac:spMkLst>
        </pc:spChg>
        <pc:spChg chg="mod">
          <ac:chgData name="Leonardo Furia" userId="810441452c3afeab" providerId="LiveId" clId="{14FC4708-4AB7-43BB-89BF-C222BFB1F124}" dt="2022-05-29T12:42:09.703" v="8298" actId="1076"/>
          <ac:spMkLst>
            <pc:docMk/>
            <pc:sldMk cId="4173205781" sldId="289"/>
            <ac:spMk id="12" creationId="{D74FED39-DB75-0784-E7F4-86AED8F44B50}"/>
          </ac:spMkLst>
        </pc:spChg>
        <pc:spChg chg="del">
          <ac:chgData name="Leonardo Furia" userId="810441452c3afeab" providerId="LiveId" clId="{14FC4708-4AB7-43BB-89BF-C222BFB1F124}" dt="2022-05-29T07:55:23.393" v="6497" actId="478"/>
          <ac:spMkLst>
            <pc:docMk/>
            <pc:sldMk cId="4173205781" sldId="289"/>
            <ac:spMk id="13" creationId="{6504D60F-86CC-A464-0AA2-9D049B61BEB5}"/>
          </ac:spMkLst>
        </pc:spChg>
        <pc:spChg chg="add mod">
          <ac:chgData name="Leonardo Furia" userId="810441452c3afeab" providerId="LiveId" clId="{14FC4708-4AB7-43BB-89BF-C222BFB1F124}" dt="2022-06-07T16:06:14.932" v="13201" actId="20577"/>
          <ac:spMkLst>
            <pc:docMk/>
            <pc:sldMk cId="4173205781" sldId="289"/>
            <ac:spMk id="15" creationId="{6F8CA760-FC12-539C-F49E-16D9738A4728}"/>
          </ac:spMkLst>
        </pc:spChg>
        <pc:spChg chg="add del mod">
          <ac:chgData name="Leonardo Furia" userId="810441452c3afeab" providerId="LiveId" clId="{14FC4708-4AB7-43BB-89BF-C222BFB1F124}" dt="2022-05-29T10:21:52.934" v="6880" actId="478"/>
          <ac:spMkLst>
            <pc:docMk/>
            <pc:sldMk cId="4173205781" sldId="289"/>
            <ac:spMk id="17" creationId="{C29A74D8-9D85-3C11-42D9-46B68761337C}"/>
          </ac:spMkLst>
        </pc:spChg>
        <pc:spChg chg="add mod">
          <ac:chgData name="Leonardo Furia" userId="810441452c3afeab" providerId="LiveId" clId="{14FC4708-4AB7-43BB-89BF-C222BFB1F124}" dt="2022-05-29T10:45:40.125" v="7555" actId="20577"/>
          <ac:spMkLst>
            <pc:docMk/>
            <pc:sldMk cId="4173205781" sldId="289"/>
            <ac:spMk id="19" creationId="{8EB9D875-2F65-D5F3-1613-1904C76D7EFD}"/>
          </ac:spMkLst>
        </pc:spChg>
        <pc:spChg chg="add del mod">
          <ac:chgData name="Leonardo Furia" userId="810441452c3afeab" providerId="LiveId" clId="{14FC4708-4AB7-43BB-89BF-C222BFB1F124}" dt="2022-05-25T19:33:27.933" v="6369" actId="478"/>
          <ac:spMkLst>
            <pc:docMk/>
            <pc:sldMk cId="4173205781" sldId="289"/>
            <ac:spMk id="19" creationId="{93710219-2CFE-E43C-3765-4693029426ED}"/>
          </ac:spMkLst>
        </pc:spChg>
        <pc:spChg chg="add mod">
          <ac:chgData name="Leonardo Furia" userId="810441452c3afeab" providerId="LiveId" clId="{14FC4708-4AB7-43BB-89BF-C222BFB1F124}" dt="2022-06-07T16:06:02.962" v="13184" actId="20577"/>
          <ac:spMkLst>
            <pc:docMk/>
            <pc:sldMk cId="4173205781" sldId="289"/>
            <ac:spMk id="24" creationId="{5B34543C-8EDE-E33F-AFD1-21440C9280F6}"/>
          </ac:spMkLst>
        </pc:spChg>
        <pc:spChg chg="add mod">
          <ac:chgData name="Leonardo Furia" userId="810441452c3afeab" providerId="LiveId" clId="{14FC4708-4AB7-43BB-89BF-C222BFB1F124}" dt="2022-05-26T14:28:25.295" v="6494" actId="1076"/>
          <ac:spMkLst>
            <pc:docMk/>
            <pc:sldMk cId="4173205781" sldId="289"/>
            <ac:spMk id="24" creationId="{61F6BE7C-9381-73A4-7F8A-25B4B7435618}"/>
          </ac:spMkLst>
        </pc:spChg>
        <pc:spChg chg="add del">
          <ac:chgData name="Leonardo Furia" userId="810441452c3afeab" providerId="LiveId" clId="{14FC4708-4AB7-43BB-89BF-C222BFB1F124}" dt="2022-05-29T10:12:36.737" v="6755" actId="478"/>
          <ac:spMkLst>
            <pc:docMk/>
            <pc:sldMk cId="4173205781" sldId="289"/>
            <ac:spMk id="24" creationId="{7BEECA98-DA20-1369-CA97-B67C6A452EE6}"/>
          </ac:spMkLst>
        </pc:spChg>
        <pc:spChg chg="add del">
          <ac:chgData name="Leonardo Furia" userId="810441452c3afeab" providerId="LiveId" clId="{14FC4708-4AB7-43BB-89BF-C222BFB1F124}" dt="2022-05-29T10:36:10.124" v="7539" actId="22"/>
          <ac:spMkLst>
            <pc:docMk/>
            <pc:sldMk cId="4173205781" sldId="289"/>
            <ac:spMk id="25" creationId="{968DA717-932A-F9B6-21B3-81A3035952BB}"/>
          </ac:spMkLst>
        </pc:spChg>
        <pc:spChg chg="add del mod">
          <ac:chgData name="Leonardo Furia" userId="810441452c3afeab" providerId="LiveId" clId="{14FC4708-4AB7-43BB-89BF-C222BFB1F124}" dt="2022-05-25T19:31:57.227" v="6270" actId="478"/>
          <ac:spMkLst>
            <pc:docMk/>
            <pc:sldMk cId="4173205781" sldId="289"/>
            <ac:spMk id="26" creationId="{7F56251D-D4CD-DA6C-E552-86133ECFC0BB}"/>
          </ac:spMkLst>
        </pc:spChg>
        <pc:spChg chg="mod">
          <ac:chgData name="Leonardo Furia" userId="810441452c3afeab" providerId="LiveId" clId="{14FC4708-4AB7-43BB-89BF-C222BFB1F124}" dt="2022-05-29T10:34:56.694" v="7536" actId="20577"/>
          <ac:spMkLst>
            <pc:docMk/>
            <pc:sldMk cId="4173205781" sldId="289"/>
            <ac:spMk id="26" creationId="{8094B9C2-7264-07E8-1969-AE6903F431A5}"/>
          </ac:spMkLst>
        </pc:spChg>
        <pc:spChg chg="add mod">
          <ac:chgData name="Leonardo Furia" userId="810441452c3afeab" providerId="LiveId" clId="{14FC4708-4AB7-43BB-89BF-C222BFB1F124}" dt="2022-05-29T10:22:19.992" v="6887" actId="1076"/>
          <ac:spMkLst>
            <pc:docMk/>
            <pc:sldMk cId="4173205781" sldId="289"/>
            <ac:spMk id="27" creationId="{810CF8F1-AAB7-32C2-7535-CC637BBFF2F5}"/>
          </ac:spMkLst>
        </pc:spChg>
        <pc:spChg chg="add mod">
          <ac:chgData name="Leonardo Furia" userId="810441452c3afeab" providerId="LiveId" clId="{14FC4708-4AB7-43BB-89BF-C222BFB1F124}" dt="2022-05-25T19:21:00.137" v="6018" actId="20577"/>
          <ac:spMkLst>
            <pc:docMk/>
            <pc:sldMk cId="4173205781" sldId="289"/>
            <ac:spMk id="28" creationId="{2EA1816B-EDE0-B765-A252-83DD373A6C7A}"/>
          </ac:spMkLst>
        </pc:spChg>
        <pc:spChg chg="add mod">
          <ac:chgData name="Leonardo Furia" userId="810441452c3afeab" providerId="LiveId" clId="{14FC4708-4AB7-43BB-89BF-C222BFB1F124}" dt="2022-05-30T11:09:18.238" v="12950" actId="20577"/>
          <ac:spMkLst>
            <pc:docMk/>
            <pc:sldMk cId="4173205781" sldId="289"/>
            <ac:spMk id="29" creationId="{E13FEEF5-8899-A7F9-17EC-3BD1834F75FE}"/>
          </ac:spMkLst>
        </pc:spChg>
        <pc:spChg chg="add mod">
          <ac:chgData name="Leonardo Furia" userId="810441452c3afeab" providerId="LiveId" clId="{14FC4708-4AB7-43BB-89BF-C222BFB1F124}" dt="2022-06-07T16:10:16.010" v="13260" actId="1076"/>
          <ac:spMkLst>
            <pc:docMk/>
            <pc:sldMk cId="4173205781" sldId="289"/>
            <ac:spMk id="30" creationId="{33CDDDBB-B36B-13AE-1FA8-D2A23F798BB3}"/>
          </ac:spMkLst>
        </pc:spChg>
        <pc:spChg chg="add del mod">
          <ac:chgData name="Leonardo Furia" userId="810441452c3afeab" providerId="LiveId" clId="{14FC4708-4AB7-43BB-89BF-C222BFB1F124}" dt="2022-05-26T14:26:28.356" v="6468" actId="478"/>
          <ac:spMkLst>
            <pc:docMk/>
            <pc:sldMk cId="4173205781" sldId="289"/>
            <ac:spMk id="31" creationId="{111743DF-63B2-7CB8-D78A-467667125506}"/>
          </ac:spMkLst>
        </pc:spChg>
        <pc:spChg chg="add del mod">
          <ac:chgData name="Leonardo Furia" userId="810441452c3afeab" providerId="LiveId" clId="{14FC4708-4AB7-43BB-89BF-C222BFB1F124}" dt="2022-05-29T10:21:42.444" v="6877" actId="478"/>
          <ac:spMkLst>
            <pc:docMk/>
            <pc:sldMk cId="4173205781" sldId="289"/>
            <ac:spMk id="32" creationId="{D51B5B52-FBC5-CEC7-05A1-7D54646F249D}"/>
          </ac:spMkLst>
        </pc:spChg>
        <pc:spChg chg="del mod">
          <ac:chgData name="Leonardo Furia" userId="810441452c3afeab" providerId="LiveId" clId="{14FC4708-4AB7-43BB-89BF-C222BFB1F124}" dt="2022-05-29T12:37:39.071" v="8263" actId="478"/>
          <ac:spMkLst>
            <pc:docMk/>
            <pc:sldMk cId="4173205781" sldId="289"/>
            <ac:spMk id="36" creationId="{AD32A351-A19D-F1D1-E64F-47CC58984968}"/>
          </ac:spMkLst>
        </pc:spChg>
        <pc:spChg chg="add mod">
          <ac:chgData name="Leonardo Furia" userId="810441452c3afeab" providerId="LiveId" clId="{14FC4708-4AB7-43BB-89BF-C222BFB1F124}" dt="2022-05-29T12:20:28.984" v="8215" actId="1076"/>
          <ac:spMkLst>
            <pc:docMk/>
            <pc:sldMk cId="4173205781" sldId="289"/>
            <ac:spMk id="39" creationId="{519F4A3D-45EF-942C-F834-568F3AF2F756}"/>
          </ac:spMkLst>
        </pc:spChg>
        <pc:spChg chg="add mod">
          <ac:chgData name="Leonardo Furia" userId="810441452c3afeab" providerId="LiveId" clId="{14FC4708-4AB7-43BB-89BF-C222BFB1F124}" dt="2022-05-29T18:27:10.264" v="11280" actId="20577"/>
          <ac:spMkLst>
            <pc:docMk/>
            <pc:sldMk cId="4173205781" sldId="289"/>
            <ac:spMk id="42" creationId="{195E164B-5959-2FBF-9D0E-540654EF3ED0}"/>
          </ac:spMkLst>
        </pc:spChg>
        <pc:graphicFrameChg chg="add del mod modGraphic">
          <ac:chgData name="Leonardo Furia" userId="810441452c3afeab" providerId="LiveId" clId="{14FC4708-4AB7-43BB-89BF-C222BFB1F124}" dt="2022-05-29T12:34:08.880" v="8230" actId="478"/>
          <ac:graphicFrameMkLst>
            <pc:docMk/>
            <pc:sldMk cId="4173205781" sldId="289"/>
            <ac:graphicFrameMk id="40" creationId="{80352FAA-B23C-6A35-A34D-8216819646F8}"/>
          </ac:graphicFrameMkLst>
        </pc:graphicFrameChg>
        <pc:graphicFrameChg chg="add mod modGraphic">
          <ac:chgData name="Leonardo Furia" userId="810441452c3afeab" providerId="LiveId" clId="{14FC4708-4AB7-43BB-89BF-C222BFB1F124}" dt="2022-05-29T16:32:28.209" v="8701" actId="113"/>
          <ac:graphicFrameMkLst>
            <pc:docMk/>
            <pc:sldMk cId="4173205781" sldId="289"/>
            <ac:graphicFrameMk id="41" creationId="{0D98E9DE-EFA1-170C-F62C-FBC3827D560C}"/>
          </ac:graphicFrameMkLst>
        </pc:graphicFrameChg>
        <pc:picChg chg="del">
          <ac:chgData name="Leonardo Furia" userId="810441452c3afeab" providerId="LiveId" clId="{14FC4708-4AB7-43BB-89BF-C222BFB1F124}" dt="2022-05-25T19:31:19.941" v="6259" actId="478"/>
          <ac:picMkLst>
            <pc:docMk/>
            <pc:sldMk cId="4173205781" sldId="289"/>
            <ac:picMk id="10" creationId="{9547AAAC-842A-CDCA-E157-6A5CC424A45B}"/>
          </ac:picMkLst>
        </pc:picChg>
        <pc:picChg chg="add del mod">
          <ac:chgData name="Leonardo Furia" userId="810441452c3afeab" providerId="LiveId" clId="{14FC4708-4AB7-43BB-89BF-C222BFB1F124}" dt="2022-05-29T10:36:31.577" v="7543" actId="478"/>
          <ac:picMkLst>
            <pc:docMk/>
            <pc:sldMk cId="4173205781" sldId="289"/>
            <ac:picMk id="12" creationId="{E590E3FF-7784-E92F-EE2F-0911F138DAC4}"/>
          </ac:picMkLst>
        </pc:picChg>
        <pc:picChg chg="add mod">
          <ac:chgData name="Leonardo Furia" userId="810441452c3afeab" providerId="LiveId" clId="{14FC4708-4AB7-43BB-89BF-C222BFB1F124}" dt="2022-05-29T18:10:40.356" v="10992" actId="14100"/>
          <ac:picMkLst>
            <pc:docMk/>
            <pc:sldMk cId="4173205781" sldId="289"/>
            <ac:picMk id="14" creationId="{976A1D01-DF06-0CBF-1CCF-B7014008B890}"/>
          </ac:picMkLst>
        </pc:picChg>
        <pc:picChg chg="mod">
          <ac:chgData name="Leonardo Furia" userId="810441452c3afeab" providerId="LiveId" clId="{14FC4708-4AB7-43BB-89BF-C222BFB1F124}" dt="2022-05-29T10:34:44.052" v="7500" actId="1076"/>
          <ac:picMkLst>
            <pc:docMk/>
            <pc:sldMk cId="4173205781" sldId="289"/>
            <ac:picMk id="16" creationId="{42E89898-BF60-EEEE-D620-8C0ECE9B1E47}"/>
          </ac:picMkLst>
        </pc:picChg>
        <pc:picChg chg="add mod">
          <ac:chgData name="Leonardo Furia" userId="810441452c3afeab" providerId="LiveId" clId="{14FC4708-4AB7-43BB-89BF-C222BFB1F124}" dt="2022-05-29T18:11:30.369" v="11001" actId="1076"/>
          <ac:picMkLst>
            <pc:docMk/>
            <pc:sldMk cId="4173205781" sldId="289"/>
            <ac:picMk id="17" creationId="{C1EADFB9-EF4C-6509-E2E1-7697123D9303}"/>
          </ac:picMkLst>
        </pc:picChg>
        <pc:picChg chg="add del mod">
          <ac:chgData name="Leonardo Furia" userId="810441452c3afeab" providerId="LiveId" clId="{14FC4708-4AB7-43BB-89BF-C222BFB1F124}" dt="2022-05-29T11:01:03.814" v="7697" actId="478"/>
          <ac:picMkLst>
            <pc:docMk/>
            <pc:sldMk cId="4173205781" sldId="289"/>
            <ac:picMk id="21" creationId="{372F33F2-64F2-A8E0-55C4-C39C949B4C2E}"/>
          </ac:picMkLst>
        </pc:picChg>
        <pc:picChg chg="add del">
          <ac:chgData name="Leonardo Furia" userId="810441452c3afeab" providerId="LiveId" clId="{14FC4708-4AB7-43BB-89BF-C222BFB1F124}" dt="2022-05-25T19:05:23.120" v="5114" actId="22"/>
          <ac:picMkLst>
            <pc:docMk/>
            <pc:sldMk cId="4173205781" sldId="289"/>
            <ac:picMk id="23" creationId="{72DB15F4-B67C-B99A-6F88-3B3E4BA7FDED}"/>
          </ac:picMkLst>
        </pc:picChg>
        <pc:picChg chg="add del mod">
          <ac:chgData name="Leonardo Furia" userId="810441452c3afeab" providerId="LiveId" clId="{14FC4708-4AB7-43BB-89BF-C222BFB1F124}" dt="2022-05-29T18:10:44.389" v="10994" actId="478"/>
          <ac:picMkLst>
            <pc:docMk/>
            <pc:sldMk cId="4173205781" sldId="289"/>
            <ac:picMk id="27" creationId="{B88D95B9-5D44-A3D1-8303-CDEA46C8A5CA}"/>
          </ac:picMkLst>
        </pc:picChg>
        <pc:picChg chg="add mod">
          <ac:chgData name="Leonardo Furia" userId="810441452c3afeab" providerId="LiveId" clId="{14FC4708-4AB7-43BB-89BF-C222BFB1F124}" dt="2022-05-29T18:10:53.950" v="10996" actId="1076"/>
          <ac:picMkLst>
            <pc:docMk/>
            <pc:sldMk cId="4173205781" sldId="289"/>
            <ac:picMk id="28" creationId="{9705244F-231F-59E7-7752-B03DD124FF8E}"/>
          </ac:picMkLst>
        </pc:picChg>
        <pc:picChg chg="add del mod">
          <ac:chgData name="Leonardo Furia" userId="810441452c3afeab" providerId="LiveId" clId="{14FC4708-4AB7-43BB-89BF-C222BFB1F124}" dt="2022-05-26T14:26:26.418" v="6467" actId="478"/>
          <ac:picMkLst>
            <pc:docMk/>
            <pc:sldMk cId="4173205781" sldId="289"/>
            <ac:picMk id="30" creationId="{5C73C890-E6FE-66B8-0092-495849F509EF}"/>
          </ac:picMkLst>
        </pc:picChg>
        <pc:picChg chg="add mod">
          <ac:chgData name="Leonardo Furia" userId="810441452c3afeab" providerId="LiveId" clId="{14FC4708-4AB7-43BB-89BF-C222BFB1F124}" dt="2022-05-29T11:19:28.006" v="8043" actId="1076"/>
          <ac:picMkLst>
            <pc:docMk/>
            <pc:sldMk cId="4173205781" sldId="289"/>
            <ac:picMk id="31" creationId="{8DDE885F-BDFB-0884-24FC-F2D374B9B51D}"/>
          </ac:picMkLst>
        </pc:picChg>
        <pc:picChg chg="add mod">
          <ac:chgData name="Leonardo Furia" userId="810441452c3afeab" providerId="LiveId" clId="{14FC4708-4AB7-43BB-89BF-C222BFB1F124}" dt="2022-05-29T18:11:00.958" v="10998" actId="1076"/>
          <ac:picMkLst>
            <pc:docMk/>
            <pc:sldMk cId="4173205781" sldId="289"/>
            <ac:picMk id="31" creationId="{AEB29742-C6D7-DADD-8A36-15BF52AD9780}"/>
          </ac:picMkLst>
        </pc:picChg>
        <pc:picChg chg="add mod">
          <ac:chgData name="Leonardo Furia" userId="810441452c3afeab" providerId="LiveId" clId="{14FC4708-4AB7-43BB-89BF-C222BFB1F124}" dt="2022-05-29T18:11:35.219" v="11003" actId="1076"/>
          <ac:picMkLst>
            <pc:docMk/>
            <pc:sldMk cId="4173205781" sldId="289"/>
            <ac:picMk id="32" creationId="{FCDB54C0-4931-7234-098C-BF4D47497859}"/>
          </ac:picMkLst>
        </pc:picChg>
        <pc:picChg chg="add mod">
          <ac:chgData name="Leonardo Furia" userId="810441452c3afeab" providerId="LiveId" clId="{14FC4708-4AB7-43BB-89BF-C222BFB1F124}" dt="2022-05-29T18:11:43.419" v="11005" actId="1076"/>
          <ac:picMkLst>
            <pc:docMk/>
            <pc:sldMk cId="4173205781" sldId="289"/>
            <ac:picMk id="33" creationId="{0663C6B3-CA08-162A-606B-47DA05BBD6BA}"/>
          </ac:picMkLst>
        </pc:picChg>
        <pc:picChg chg="add mod">
          <ac:chgData name="Leonardo Furia" userId="810441452c3afeab" providerId="LiveId" clId="{14FC4708-4AB7-43BB-89BF-C222BFB1F124}" dt="2022-05-29T11:19:40.735" v="8045" actId="1076"/>
          <ac:picMkLst>
            <pc:docMk/>
            <pc:sldMk cId="4173205781" sldId="289"/>
            <ac:picMk id="34" creationId="{AF013734-80EE-8E59-99E1-03FBF1D5998C}"/>
          </ac:picMkLst>
        </pc:picChg>
        <pc:picChg chg="mod">
          <ac:chgData name="Leonardo Furia" userId="810441452c3afeab" providerId="LiveId" clId="{14FC4708-4AB7-43BB-89BF-C222BFB1F124}" dt="2022-05-29T12:19:51.595" v="8181" actId="1076"/>
          <ac:picMkLst>
            <pc:docMk/>
            <pc:sldMk cId="4173205781" sldId="289"/>
            <ac:picMk id="38" creationId="{6C789679-2B9B-6AF1-60DB-6616C20F83B0}"/>
          </ac:picMkLst>
        </pc:picChg>
        <pc:cxnChg chg="add mod">
          <ac:chgData name="Leonardo Furia" userId="810441452c3afeab" providerId="LiveId" clId="{14FC4708-4AB7-43BB-89BF-C222BFB1F124}" dt="2022-05-25T19:06:56.542" v="5280" actId="1076"/>
          <ac:cxnSpMkLst>
            <pc:docMk/>
            <pc:sldMk cId="4173205781" sldId="289"/>
            <ac:cxnSpMk id="25" creationId="{706C9C36-49D9-D297-2C69-964FE4DDB475}"/>
          </ac:cxnSpMkLst>
        </pc:cxnChg>
      </pc:sldChg>
      <pc:sldChg chg="addSp delSp modSp add mod setBg modShow">
        <pc:chgData name="Leonardo Furia" userId="810441452c3afeab" providerId="LiveId" clId="{14FC4708-4AB7-43BB-89BF-C222BFB1F124}" dt="2022-06-08T15:41:29.772" v="18065" actId="20577"/>
        <pc:sldMkLst>
          <pc:docMk/>
          <pc:sldMk cId="364163160" sldId="290"/>
        </pc:sldMkLst>
        <pc:spChg chg="mod">
          <ac:chgData name="Leonardo Furia" userId="810441452c3afeab" providerId="LiveId" clId="{14FC4708-4AB7-43BB-89BF-C222BFB1F124}" dt="2022-05-24T16:20:40.232" v="3361" actId="20577"/>
          <ac:spMkLst>
            <pc:docMk/>
            <pc:sldMk cId="364163160" sldId="290"/>
            <ac:spMk id="8" creationId="{70265F5A-F874-4A17-98C0-FF784DE6BB82}"/>
          </ac:spMkLst>
        </pc:spChg>
        <pc:spChg chg="del">
          <ac:chgData name="Leonardo Furia" userId="810441452c3afeab" providerId="LiveId" clId="{14FC4708-4AB7-43BB-89BF-C222BFB1F124}" dt="2022-05-29T07:55:18.518" v="6496" actId="478"/>
          <ac:spMkLst>
            <pc:docMk/>
            <pc:sldMk cId="364163160" sldId="290"/>
            <ac:spMk id="9" creationId="{3FA1099D-3968-AB3D-C5C8-8D10EB2AEB61}"/>
          </ac:spMkLst>
        </pc:spChg>
        <pc:spChg chg="add mod">
          <ac:chgData name="Leonardo Furia" userId="810441452c3afeab" providerId="LiveId" clId="{14FC4708-4AB7-43BB-89BF-C222BFB1F124}" dt="2022-05-29T18:26:05.709" v="11239" actId="14100"/>
          <ac:spMkLst>
            <pc:docMk/>
            <pc:sldMk cId="364163160" sldId="290"/>
            <ac:spMk id="9" creationId="{BA8812E4-7305-6900-2F66-673C6719A0BD}"/>
          </ac:spMkLst>
        </pc:spChg>
        <pc:spChg chg="del">
          <ac:chgData name="Leonardo Furia" userId="810441452c3afeab" providerId="LiveId" clId="{14FC4708-4AB7-43BB-89BF-C222BFB1F124}" dt="2022-05-29T07:55:18.518" v="6496" actId="478"/>
          <ac:spMkLst>
            <pc:docMk/>
            <pc:sldMk cId="364163160" sldId="290"/>
            <ac:spMk id="10" creationId="{08F65C6A-67AD-AB87-B311-BAFCC1CD3604}"/>
          </ac:spMkLst>
        </pc:spChg>
        <pc:spChg chg="add mod">
          <ac:chgData name="Leonardo Furia" userId="810441452c3afeab" providerId="LiveId" clId="{14FC4708-4AB7-43BB-89BF-C222BFB1F124}" dt="2022-06-08T15:41:29.772" v="18065" actId="20577"/>
          <ac:spMkLst>
            <pc:docMk/>
            <pc:sldMk cId="364163160" sldId="290"/>
            <ac:spMk id="10" creationId="{BAA7819C-102D-0238-78E8-37E149F572A7}"/>
          </ac:spMkLst>
        </pc:spChg>
        <pc:spChg chg="del">
          <ac:chgData name="Leonardo Furia" userId="810441452c3afeab" providerId="LiveId" clId="{14FC4708-4AB7-43BB-89BF-C222BFB1F124}" dt="2022-05-29T07:55:18.518" v="6496" actId="478"/>
          <ac:spMkLst>
            <pc:docMk/>
            <pc:sldMk cId="364163160" sldId="290"/>
            <ac:spMk id="11" creationId="{CD2E1E97-4E93-A1CF-13D0-F548DBEB0797}"/>
          </ac:spMkLst>
        </pc:spChg>
        <pc:spChg chg="mod">
          <ac:chgData name="Leonardo Furia" userId="810441452c3afeab" providerId="LiveId" clId="{14FC4708-4AB7-43BB-89BF-C222BFB1F124}" dt="2022-05-25T18:23:18.489" v="4145" actId="14100"/>
          <ac:spMkLst>
            <pc:docMk/>
            <pc:sldMk cId="364163160" sldId="290"/>
            <ac:spMk id="19" creationId="{5444A438-2632-B160-C1EE-A3CD2599F6AD}"/>
          </ac:spMkLst>
        </pc:spChg>
        <pc:spChg chg="add mod">
          <ac:chgData name="Leonardo Furia" userId="810441452c3afeab" providerId="LiveId" clId="{14FC4708-4AB7-43BB-89BF-C222BFB1F124}" dt="2022-06-07T17:14:07.201" v="16994" actId="20577"/>
          <ac:spMkLst>
            <pc:docMk/>
            <pc:sldMk cId="364163160" sldId="290"/>
            <ac:spMk id="19" creationId="{F6FE5B2F-8059-3996-3216-F2F384D180A3}"/>
          </ac:spMkLst>
        </pc:spChg>
        <pc:spChg chg="del">
          <ac:chgData name="Leonardo Furia" userId="810441452c3afeab" providerId="LiveId" clId="{14FC4708-4AB7-43BB-89BF-C222BFB1F124}" dt="2022-05-24T16:20:37.964" v="3360" actId="478"/>
          <ac:spMkLst>
            <pc:docMk/>
            <pc:sldMk cId="364163160" sldId="290"/>
            <ac:spMk id="20" creationId="{0AF43C89-2CD8-9091-907B-0E22C2E82E28}"/>
          </ac:spMkLst>
        </pc:spChg>
        <pc:spChg chg="del">
          <ac:chgData name="Leonardo Furia" userId="810441452c3afeab" providerId="LiveId" clId="{14FC4708-4AB7-43BB-89BF-C222BFB1F124}" dt="2022-05-24T16:20:37.964" v="3360" actId="478"/>
          <ac:spMkLst>
            <pc:docMk/>
            <pc:sldMk cId="364163160" sldId="290"/>
            <ac:spMk id="25" creationId="{6D068263-7183-44DA-AB83-126E54DAAAEF}"/>
          </ac:spMkLst>
        </pc:spChg>
        <pc:spChg chg="add mod">
          <ac:chgData name="Leonardo Furia" userId="810441452c3afeab" providerId="LiveId" clId="{14FC4708-4AB7-43BB-89BF-C222BFB1F124}" dt="2022-06-08T15:37:17.236" v="18038" actId="255"/>
          <ac:spMkLst>
            <pc:docMk/>
            <pc:sldMk cId="364163160" sldId="290"/>
            <ac:spMk id="26" creationId="{86EDBB14-B6FE-5D33-D402-1C39F8184BD8}"/>
          </ac:spMkLst>
        </pc:spChg>
        <pc:spChg chg="add mod">
          <ac:chgData name="Leonardo Furia" userId="810441452c3afeab" providerId="LiveId" clId="{14FC4708-4AB7-43BB-89BF-C222BFB1F124}" dt="2022-06-07T17:18:53.051" v="17761" actId="20577"/>
          <ac:spMkLst>
            <pc:docMk/>
            <pc:sldMk cId="364163160" sldId="290"/>
            <ac:spMk id="42" creationId="{7F52FC1B-6BFB-B1C5-B0FD-310CDA458ED4}"/>
          </ac:spMkLst>
        </pc:spChg>
        <pc:graphicFrameChg chg="del">
          <ac:chgData name="Leonardo Furia" userId="810441452c3afeab" providerId="LiveId" clId="{14FC4708-4AB7-43BB-89BF-C222BFB1F124}" dt="2022-05-24T16:20:30.570" v="3359" actId="478"/>
          <ac:graphicFrameMkLst>
            <pc:docMk/>
            <pc:sldMk cId="364163160" sldId="290"/>
            <ac:graphicFrameMk id="13" creationId="{0A7872AA-AB98-535B-7C8A-FBB2B3B51BA2}"/>
          </ac:graphicFrameMkLst>
        </pc:graphicFrameChg>
        <pc:graphicFrameChg chg="del">
          <ac:chgData name="Leonardo Furia" userId="810441452c3afeab" providerId="LiveId" clId="{14FC4708-4AB7-43BB-89BF-C222BFB1F124}" dt="2022-05-24T16:20:37.964" v="3360" actId="478"/>
          <ac:graphicFrameMkLst>
            <pc:docMk/>
            <pc:sldMk cId="364163160" sldId="290"/>
            <ac:graphicFrameMk id="15" creationId="{FBE96E40-FA4B-39C4-0DA7-071C1AEF0179}"/>
          </ac:graphicFrameMkLst>
        </pc:graphicFrameChg>
        <pc:graphicFrameChg chg="del modGraphic">
          <ac:chgData name="Leonardo Furia" userId="810441452c3afeab" providerId="LiveId" clId="{14FC4708-4AB7-43BB-89BF-C222BFB1F124}" dt="2022-05-24T16:20:53.463" v="3366" actId="478"/>
          <ac:graphicFrameMkLst>
            <pc:docMk/>
            <pc:sldMk cId="364163160" sldId="290"/>
            <ac:graphicFrameMk id="23" creationId="{5C71BA56-E431-7BF0-8E8A-A7D0AA882D54}"/>
          </ac:graphicFrameMkLst>
        </pc:graphicFrameChg>
        <pc:graphicFrameChg chg="del">
          <ac:chgData name="Leonardo Furia" userId="810441452c3afeab" providerId="LiveId" clId="{14FC4708-4AB7-43BB-89BF-C222BFB1F124}" dt="2022-05-24T16:20:48.742" v="3364" actId="478"/>
          <ac:graphicFrameMkLst>
            <pc:docMk/>
            <pc:sldMk cId="364163160" sldId="290"/>
            <ac:graphicFrameMk id="26" creationId="{D44A9F52-0395-CDBE-1FFF-F51144710F0D}"/>
          </ac:graphicFrameMkLst>
        </pc:graphicFrameChg>
        <pc:picChg chg="add mod">
          <ac:chgData name="Leonardo Furia" userId="810441452c3afeab" providerId="LiveId" clId="{14FC4708-4AB7-43BB-89BF-C222BFB1F124}" dt="2022-06-07T17:05:07.263" v="16655" actId="1076"/>
          <ac:picMkLst>
            <pc:docMk/>
            <pc:sldMk cId="364163160" sldId="290"/>
            <ac:picMk id="8" creationId="{AD10A917-C3A2-DB87-3904-75F14396F841}"/>
          </ac:picMkLst>
        </pc:picChg>
        <pc:picChg chg="add del mod">
          <ac:chgData name="Leonardo Furia" userId="810441452c3afeab" providerId="LiveId" clId="{14FC4708-4AB7-43BB-89BF-C222BFB1F124}" dt="2022-06-08T15:36:56.505" v="18033" actId="478"/>
          <ac:picMkLst>
            <pc:docMk/>
            <pc:sldMk cId="364163160" sldId="290"/>
            <ac:picMk id="11" creationId="{218AACA5-46A3-B12D-E545-F70A597A63B3}"/>
          </ac:picMkLst>
        </pc:picChg>
        <pc:picChg chg="add mod modCrop">
          <ac:chgData name="Leonardo Furia" userId="810441452c3afeab" providerId="LiveId" clId="{14FC4708-4AB7-43BB-89BF-C222BFB1F124}" dt="2022-06-07T17:20:54.510" v="17768" actId="1076"/>
          <ac:picMkLst>
            <pc:docMk/>
            <pc:sldMk cId="364163160" sldId="290"/>
            <ac:picMk id="12" creationId="{4A026625-2639-9A0E-0DDF-83932FE501E0}"/>
          </ac:picMkLst>
        </pc:picChg>
        <pc:picChg chg="add del mod">
          <ac:chgData name="Leonardo Furia" userId="810441452c3afeab" providerId="LiveId" clId="{14FC4708-4AB7-43BB-89BF-C222BFB1F124}" dt="2022-05-29T09:56:52.101" v="6610" actId="478"/>
          <ac:picMkLst>
            <pc:docMk/>
            <pc:sldMk cId="364163160" sldId="290"/>
            <ac:picMk id="13" creationId="{869D56BE-6436-CA41-79D3-B5EAE391ED07}"/>
          </ac:picMkLst>
        </pc:picChg>
        <pc:picChg chg="add mod modCrop">
          <ac:chgData name="Leonardo Furia" userId="810441452c3afeab" providerId="LiveId" clId="{14FC4708-4AB7-43BB-89BF-C222BFB1F124}" dt="2022-06-08T15:36:52.710" v="18031" actId="1076"/>
          <ac:picMkLst>
            <pc:docMk/>
            <pc:sldMk cId="364163160" sldId="290"/>
            <ac:picMk id="15" creationId="{81BF22C7-43BF-CE06-B3C5-D786A1916E06}"/>
          </ac:picMkLst>
        </pc:picChg>
        <pc:picChg chg="del">
          <ac:chgData name="Leonardo Furia" userId="810441452c3afeab" providerId="LiveId" clId="{14FC4708-4AB7-43BB-89BF-C222BFB1F124}" dt="2022-05-24T16:20:30.570" v="3359" actId="478"/>
          <ac:picMkLst>
            <pc:docMk/>
            <pc:sldMk cId="364163160" sldId="290"/>
            <ac:picMk id="16" creationId="{34379565-768D-D292-5BB3-7083CAFE1F83}"/>
          </ac:picMkLst>
        </pc:picChg>
        <pc:picChg chg="add del mod">
          <ac:chgData name="Leonardo Furia" userId="810441452c3afeab" providerId="LiveId" clId="{14FC4708-4AB7-43BB-89BF-C222BFB1F124}" dt="2022-06-08T15:36:57.161" v="18034" actId="478"/>
          <ac:picMkLst>
            <pc:docMk/>
            <pc:sldMk cId="364163160" sldId="290"/>
            <ac:picMk id="17" creationId="{E52DCD19-58F0-F935-FBC9-51954AF6D1E3}"/>
          </ac:picMkLst>
        </pc:picChg>
        <pc:picChg chg="add del mod">
          <ac:chgData name="Leonardo Furia" userId="810441452c3afeab" providerId="LiveId" clId="{14FC4708-4AB7-43BB-89BF-C222BFB1F124}" dt="2022-05-25T19:48:02.427" v="6459" actId="478"/>
          <ac:picMkLst>
            <pc:docMk/>
            <pc:sldMk cId="364163160" sldId="290"/>
            <ac:picMk id="18" creationId="{78256A2D-F4C1-8C6E-8288-511DB81C9EB4}"/>
          </ac:picMkLst>
        </pc:picChg>
        <pc:picChg chg="add mod">
          <ac:chgData name="Leonardo Furia" userId="810441452c3afeab" providerId="LiveId" clId="{14FC4708-4AB7-43BB-89BF-C222BFB1F124}" dt="2022-06-08T15:37:02.030" v="18036" actId="1076"/>
          <ac:picMkLst>
            <pc:docMk/>
            <pc:sldMk cId="364163160" sldId="290"/>
            <ac:picMk id="21" creationId="{A8B5905D-E284-5A2F-AB0B-A03A0B219181}"/>
          </ac:picMkLst>
        </pc:picChg>
        <pc:picChg chg="del mod">
          <ac:chgData name="Leonardo Furia" userId="810441452c3afeab" providerId="LiveId" clId="{14FC4708-4AB7-43BB-89BF-C222BFB1F124}" dt="2022-05-24T16:22:00.974" v="3368" actId="478"/>
          <ac:picMkLst>
            <pc:docMk/>
            <pc:sldMk cId="364163160" sldId="290"/>
            <ac:picMk id="24" creationId="{A42BA411-916A-C5A5-2201-35F4BC32957D}"/>
          </ac:picMkLst>
        </pc:picChg>
        <pc:picChg chg="add mod modCrop">
          <ac:chgData name="Leonardo Furia" userId="810441452c3afeab" providerId="LiveId" clId="{14FC4708-4AB7-43BB-89BF-C222BFB1F124}" dt="2022-06-08T15:40:52.886" v="18062" actId="208"/>
          <ac:picMkLst>
            <pc:docMk/>
            <pc:sldMk cId="364163160" sldId="290"/>
            <ac:picMk id="30" creationId="{EB7A402A-4C7F-E4CA-12EE-1D1E293414E5}"/>
          </ac:picMkLst>
        </pc:picChg>
        <pc:picChg chg="add mod">
          <ac:chgData name="Leonardo Furia" userId="810441452c3afeab" providerId="LiveId" clId="{14FC4708-4AB7-43BB-89BF-C222BFB1F124}" dt="2022-06-07T17:20:58.207" v="17770" actId="1076"/>
          <ac:picMkLst>
            <pc:docMk/>
            <pc:sldMk cId="364163160" sldId="290"/>
            <ac:picMk id="35" creationId="{4A792775-619C-1AD0-E456-F2ABA9DC4C51}"/>
          </ac:picMkLst>
        </pc:picChg>
        <pc:picChg chg="add mod modCrop">
          <ac:chgData name="Leonardo Furia" userId="810441452c3afeab" providerId="LiveId" clId="{14FC4708-4AB7-43BB-89BF-C222BFB1F124}" dt="2022-06-08T15:40:58.824" v="18063" actId="208"/>
          <ac:picMkLst>
            <pc:docMk/>
            <pc:sldMk cId="364163160" sldId="290"/>
            <ac:picMk id="36" creationId="{2FEBA90E-5D3D-397E-658F-794F9BDD0461}"/>
          </ac:picMkLst>
        </pc:picChg>
        <pc:picChg chg="add del mod">
          <ac:chgData name="Leonardo Furia" userId="810441452c3afeab" providerId="LiveId" clId="{14FC4708-4AB7-43BB-89BF-C222BFB1F124}" dt="2022-06-07T17:22:25.925" v="17773" actId="478"/>
          <ac:picMkLst>
            <pc:docMk/>
            <pc:sldMk cId="364163160" sldId="290"/>
            <ac:picMk id="44" creationId="{97169C98-E961-109B-B0C9-142DD781A417}"/>
          </ac:picMkLst>
        </pc:picChg>
        <pc:picChg chg="add del mod">
          <ac:chgData name="Leonardo Furia" userId="810441452c3afeab" providerId="LiveId" clId="{14FC4708-4AB7-43BB-89BF-C222BFB1F124}" dt="2022-06-07T17:31:11.798" v="17800" actId="478"/>
          <ac:picMkLst>
            <pc:docMk/>
            <pc:sldMk cId="364163160" sldId="290"/>
            <ac:picMk id="46" creationId="{9D9DE2E0-923E-A606-86C2-5C6FB98EA315}"/>
          </ac:picMkLst>
        </pc:picChg>
        <pc:picChg chg="add del mod">
          <ac:chgData name="Leonardo Furia" userId="810441452c3afeab" providerId="LiveId" clId="{14FC4708-4AB7-43BB-89BF-C222BFB1F124}" dt="2022-06-07T17:30:00.062" v="17781" actId="22"/>
          <ac:picMkLst>
            <pc:docMk/>
            <pc:sldMk cId="364163160" sldId="290"/>
            <ac:picMk id="48" creationId="{80CA9CEF-F1B8-1C2A-9681-563015B1A893}"/>
          </ac:picMkLst>
        </pc:picChg>
        <pc:picChg chg="add del mod">
          <ac:chgData name="Leonardo Furia" userId="810441452c3afeab" providerId="LiveId" clId="{14FC4708-4AB7-43BB-89BF-C222BFB1F124}" dt="2022-06-07T17:31:14.175" v="17804" actId="478"/>
          <ac:picMkLst>
            <pc:docMk/>
            <pc:sldMk cId="364163160" sldId="290"/>
            <ac:picMk id="50" creationId="{ECBF373D-D7B0-86C2-2318-E4D3156ED231}"/>
          </ac:picMkLst>
        </pc:picChg>
        <pc:picChg chg="add del mod">
          <ac:chgData name="Leonardo Furia" userId="810441452c3afeab" providerId="LiveId" clId="{14FC4708-4AB7-43BB-89BF-C222BFB1F124}" dt="2022-06-07T17:31:13.599" v="17803" actId="478"/>
          <ac:picMkLst>
            <pc:docMk/>
            <pc:sldMk cId="364163160" sldId="290"/>
            <ac:picMk id="51" creationId="{BEA34671-892A-76B8-5ACA-5123F98FB2A5}"/>
          </ac:picMkLst>
        </pc:picChg>
        <pc:picChg chg="add del mod">
          <ac:chgData name="Leonardo Furia" userId="810441452c3afeab" providerId="LiveId" clId="{14FC4708-4AB7-43BB-89BF-C222BFB1F124}" dt="2022-06-07T17:31:12.990" v="17802" actId="478"/>
          <ac:picMkLst>
            <pc:docMk/>
            <pc:sldMk cId="364163160" sldId="290"/>
            <ac:picMk id="52" creationId="{EA49E033-BDAD-2160-9206-69F11761AB29}"/>
          </ac:picMkLst>
        </pc:picChg>
        <pc:picChg chg="add del mod">
          <ac:chgData name="Leonardo Furia" userId="810441452c3afeab" providerId="LiveId" clId="{14FC4708-4AB7-43BB-89BF-C222BFB1F124}" dt="2022-06-07T17:31:15.799" v="17807" actId="478"/>
          <ac:picMkLst>
            <pc:docMk/>
            <pc:sldMk cId="364163160" sldId="290"/>
            <ac:picMk id="53" creationId="{CA563607-B574-A384-ACC6-9CD2E1164663}"/>
          </ac:picMkLst>
        </pc:picChg>
        <pc:picChg chg="add del mod">
          <ac:chgData name="Leonardo Furia" userId="810441452c3afeab" providerId="LiveId" clId="{14FC4708-4AB7-43BB-89BF-C222BFB1F124}" dt="2022-06-07T17:31:15.278" v="17806" actId="478"/>
          <ac:picMkLst>
            <pc:docMk/>
            <pc:sldMk cId="364163160" sldId="290"/>
            <ac:picMk id="54" creationId="{06F9C3C8-55B0-D1B8-C182-AD0778264073}"/>
          </ac:picMkLst>
        </pc:picChg>
        <pc:picChg chg="add del mod">
          <ac:chgData name="Leonardo Furia" userId="810441452c3afeab" providerId="LiveId" clId="{14FC4708-4AB7-43BB-89BF-C222BFB1F124}" dt="2022-06-07T17:31:14.775" v="17805" actId="478"/>
          <ac:picMkLst>
            <pc:docMk/>
            <pc:sldMk cId="364163160" sldId="290"/>
            <ac:picMk id="55" creationId="{B03E9576-69D3-E2F2-8F75-C75BDB67A0B2}"/>
          </ac:picMkLst>
        </pc:picChg>
        <pc:cxnChg chg="add mod">
          <ac:chgData name="Leonardo Furia" userId="810441452c3afeab" providerId="LiveId" clId="{14FC4708-4AB7-43BB-89BF-C222BFB1F124}" dt="2022-05-25T19:40:05.094" v="6451" actId="14100"/>
          <ac:cxnSpMkLst>
            <pc:docMk/>
            <pc:sldMk cId="364163160" sldId="290"/>
            <ac:cxnSpMk id="15" creationId="{38A046BA-F006-BA9D-8979-62F0550BF964}"/>
          </ac:cxnSpMkLst>
        </pc:cxnChg>
        <pc:cxnChg chg="del">
          <ac:chgData name="Leonardo Furia" userId="810441452c3afeab" providerId="LiveId" clId="{14FC4708-4AB7-43BB-89BF-C222BFB1F124}" dt="2022-05-24T16:20:46.701" v="3363" actId="478"/>
          <ac:cxnSpMkLst>
            <pc:docMk/>
            <pc:sldMk cId="364163160" sldId="290"/>
            <ac:cxnSpMk id="17" creationId="{A0B35489-CA35-F4B8-B8D6-BBF50A9A204D}"/>
          </ac:cxnSpMkLst>
        </pc:cxnChg>
        <pc:cxnChg chg="add mod">
          <ac:chgData name="Leonardo Furia" userId="810441452c3afeab" providerId="LiveId" clId="{14FC4708-4AB7-43BB-89BF-C222BFB1F124}" dt="2022-06-08T15:40:27.703" v="18060" actId="14100"/>
          <ac:cxnSpMkLst>
            <pc:docMk/>
            <pc:sldMk cId="364163160" sldId="290"/>
            <ac:cxnSpMk id="18" creationId="{1895A174-D981-5E3E-4CBA-F5A1BAEB38F8}"/>
          </ac:cxnSpMkLst>
        </pc:cxnChg>
        <pc:cxnChg chg="add del mod">
          <ac:chgData name="Leonardo Furia" userId="810441452c3afeab" providerId="LiveId" clId="{14FC4708-4AB7-43BB-89BF-C222BFB1F124}" dt="2022-06-07T17:11:25.300" v="16962" actId="478"/>
          <ac:cxnSpMkLst>
            <pc:docMk/>
            <pc:sldMk cId="364163160" sldId="290"/>
            <ac:cxnSpMk id="21" creationId="{584DB3C5-6A41-4923-9E51-A7158B1374F0}"/>
          </ac:cxnSpMkLst>
        </pc:cxnChg>
        <pc:cxnChg chg="add del mod">
          <ac:chgData name="Leonardo Furia" userId="810441452c3afeab" providerId="LiveId" clId="{14FC4708-4AB7-43BB-89BF-C222BFB1F124}" dt="2022-06-07T17:11:24.644" v="16961" actId="478"/>
          <ac:cxnSpMkLst>
            <pc:docMk/>
            <pc:sldMk cId="364163160" sldId="290"/>
            <ac:cxnSpMk id="22" creationId="{D3689F30-BACD-679F-FBFE-6C0DBBC78256}"/>
          </ac:cxnSpMkLst>
        </pc:cxnChg>
        <pc:cxnChg chg="add del mod">
          <ac:chgData name="Leonardo Furia" userId="810441452c3afeab" providerId="LiveId" clId="{14FC4708-4AB7-43BB-89BF-C222BFB1F124}" dt="2022-06-07T17:11:26.116" v="16963" actId="478"/>
          <ac:cxnSpMkLst>
            <pc:docMk/>
            <pc:sldMk cId="364163160" sldId="290"/>
            <ac:cxnSpMk id="24" creationId="{C8C4F9E4-860F-CA20-6DDF-2E56779A6253}"/>
          </ac:cxnSpMkLst>
        </pc:cxnChg>
        <pc:cxnChg chg="add mod">
          <ac:chgData name="Leonardo Furia" userId="810441452c3afeab" providerId="LiveId" clId="{14FC4708-4AB7-43BB-89BF-C222BFB1F124}" dt="2022-06-07T17:14:10.495" v="16995" actId="14100"/>
          <ac:cxnSpMkLst>
            <pc:docMk/>
            <pc:sldMk cId="364163160" sldId="290"/>
            <ac:cxnSpMk id="31" creationId="{67FB11EF-2C7A-6BFA-1431-039FB4B537B0}"/>
          </ac:cxnSpMkLst>
        </pc:cxnChg>
        <pc:cxnChg chg="add del mod">
          <ac:chgData name="Leonardo Furia" userId="810441452c3afeab" providerId="LiveId" clId="{14FC4708-4AB7-43BB-89BF-C222BFB1F124}" dt="2022-06-08T15:36:48.411" v="18029" actId="478"/>
          <ac:cxnSpMkLst>
            <pc:docMk/>
            <pc:sldMk cId="364163160" sldId="290"/>
            <ac:cxnSpMk id="37" creationId="{FAC03F60-8F70-2121-6334-8D159EA35A21}"/>
          </ac:cxnSpMkLst>
        </pc:cxnChg>
      </pc:sldChg>
      <pc:sldChg chg="delSp modSp add del mod">
        <pc:chgData name="Leonardo Furia" userId="810441452c3afeab" providerId="LiveId" clId="{14FC4708-4AB7-43BB-89BF-C222BFB1F124}" dt="2022-06-07T16:24:11.040" v="13330" actId="47"/>
        <pc:sldMkLst>
          <pc:docMk/>
          <pc:sldMk cId="1399425947" sldId="291"/>
        </pc:sldMkLst>
        <pc:spChg chg="mod">
          <ac:chgData name="Leonardo Furia" userId="810441452c3afeab" providerId="LiveId" clId="{14FC4708-4AB7-43BB-89BF-C222BFB1F124}" dt="2022-06-07T16:10:31.810" v="13282" actId="20577"/>
          <ac:spMkLst>
            <pc:docMk/>
            <pc:sldMk cId="1399425947" sldId="291"/>
            <ac:spMk id="14" creationId="{6B031DDC-2163-5142-8BAF-46E44E607BCF}"/>
          </ac:spMkLst>
        </pc:spChg>
        <pc:picChg chg="del">
          <ac:chgData name="Leonardo Furia" userId="810441452c3afeab" providerId="LiveId" clId="{14FC4708-4AB7-43BB-89BF-C222BFB1F124}" dt="2022-06-07T16:07:15.524" v="13209" actId="478"/>
          <ac:picMkLst>
            <pc:docMk/>
            <pc:sldMk cId="1399425947" sldId="291"/>
            <ac:picMk id="18" creationId="{B761D2EE-4977-3D0C-E580-4078C91F1053}"/>
          </ac:picMkLst>
        </pc:picChg>
      </pc:sldChg>
      <pc:sldChg chg="addSp delSp modSp add del mod">
        <pc:chgData name="Leonardo Furia" userId="810441452c3afeab" providerId="LiveId" clId="{14FC4708-4AB7-43BB-89BF-C222BFB1F124}" dt="2022-06-07T16:37:26.680" v="14667" actId="1076"/>
        <pc:sldMkLst>
          <pc:docMk/>
          <pc:sldMk cId="3907808221" sldId="292"/>
        </pc:sldMkLst>
        <pc:spChg chg="mod">
          <ac:chgData name="Leonardo Furia" userId="810441452c3afeab" providerId="LiveId" clId="{14FC4708-4AB7-43BB-89BF-C222BFB1F124}" dt="2022-06-07T16:32:12.865" v="13922" actId="1076"/>
          <ac:spMkLst>
            <pc:docMk/>
            <pc:sldMk cId="3907808221" sldId="292"/>
            <ac:spMk id="9" creationId="{C0E3C703-38D3-AC99-EE62-995B5873A9EE}"/>
          </ac:spMkLst>
        </pc:spChg>
        <pc:spChg chg="mod">
          <ac:chgData name="Leonardo Furia" userId="810441452c3afeab" providerId="LiveId" clId="{14FC4708-4AB7-43BB-89BF-C222BFB1F124}" dt="2022-06-07T16:18:15.348" v="13304" actId="20577"/>
          <ac:spMkLst>
            <pc:docMk/>
            <pc:sldMk cId="3907808221" sldId="292"/>
            <ac:spMk id="14" creationId="{6B031DDC-2163-5142-8BAF-46E44E607BCF}"/>
          </ac:spMkLst>
        </pc:spChg>
        <pc:spChg chg="add mod">
          <ac:chgData name="Leonardo Furia" userId="810441452c3afeab" providerId="LiveId" clId="{14FC4708-4AB7-43BB-89BF-C222BFB1F124}" dt="2022-06-07T16:36:53.965" v="14634" actId="20577"/>
          <ac:spMkLst>
            <pc:docMk/>
            <pc:sldMk cId="3907808221" sldId="292"/>
            <ac:spMk id="19" creationId="{D0650F71-AC9E-EF2E-38D4-DA99D44CE72F}"/>
          </ac:spMkLst>
        </pc:spChg>
        <pc:spChg chg="add mod">
          <ac:chgData name="Leonardo Furia" userId="810441452c3afeab" providerId="LiveId" clId="{14FC4708-4AB7-43BB-89BF-C222BFB1F124}" dt="2022-06-07T16:32:04.034" v="13921" actId="20577"/>
          <ac:spMkLst>
            <pc:docMk/>
            <pc:sldMk cId="3907808221" sldId="292"/>
            <ac:spMk id="20" creationId="{9CEEF55A-3C31-1B70-613D-174CE616467E}"/>
          </ac:spMkLst>
        </pc:spChg>
        <pc:spChg chg="add mod">
          <ac:chgData name="Leonardo Furia" userId="810441452c3afeab" providerId="LiveId" clId="{14FC4708-4AB7-43BB-89BF-C222BFB1F124}" dt="2022-06-07T16:37:26.680" v="14667" actId="1076"/>
          <ac:spMkLst>
            <pc:docMk/>
            <pc:sldMk cId="3907808221" sldId="292"/>
            <ac:spMk id="21" creationId="{10B638C4-FE5E-B0C7-5A5D-DB2DB996ADCA}"/>
          </ac:spMkLst>
        </pc:spChg>
        <pc:picChg chg="del">
          <ac:chgData name="Leonardo Furia" userId="810441452c3afeab" providerId="LiveId" clId="{14FC4708-4AB7-43BB-89BF-C222BFB1F124}" dt="2022-06-07T16:17:36.134" v="13295" actId="478"/>
          <ac:picMkLst>
            <pc:docMk/>
            <pc:sldMk cId="3907808221" sldId="292"/>
            <ac:picMk id="10" creationId="{3CF8105C-62B1-69F5-C997-176616D6DF33}"/>
          </ac:picMkLst>
        </pc:picChg>
        <pc:picChg chg="add mod">
          <ac:chgData name="Leonardo Furia" userId="810441452c3afeab" providerId="LiveId" clId="{14FC4708-4AB7-43BB-89BF-C222BFB1F124}" dt="2022-06-07T16:37:07.752" v="14637" actId="1076"/>
          <ac:picMkLst>
            <pc:docMk/>
            <pc:sldMk cId="3907808221" sldId="292"/>
            <ac:picMk id="13" creationId="{9BD8A271-1D8D-B484-FF1C-2A9179BB91CC}"/>
          </ac:picMkLst>
        </pc:picChg>
        <pc:picChg chg="add mod">
          <ac:chgData name="Leonardo Furia" userId="810441452c3afeab" providerId="LiveId" clId="{14FC4708-4AB7-43BB-89BF-C222BFB1F124}" dt="2022-06-07T16:31:23.233" v="13799" actId="1076"/>
          <ac:picMkLst>
            <pc:docMk/>
            <pc:sldMk cId="3907808221" sldId="292"/>
            <ac:picMk id="17" creationId="{21C2B66B-5AE4-7713-EE44-985914A8195A}"/>
          </ac:picMkLst>
        </pc:picChg>
        <pc:picChg chg="mod">
          <ac:chgData name="Leonardo Furia" userId="810441452c3afeab" providerId="LiveId" clId="{14FC4708-4AB7-43BB-89BF-C222BFB1F124}" dt="2022-06-07T16:32:12.865" v="13922" actId="1076"/>
          <ac:picMkLst>
            <pc:docMk/>
            <pc:sldMk cId="3907808221" sldId="292"/>
            <ac:picMk id="18" creationId="{B761D2EE-4977-3D0C-E580-4078C91F1053}"/>
          </ac:picMkLst>
        </pc:picChg>
      </pc:sldChg>
      <pc:sldMasterChg chg="delSldLayout">
        <pc:chgData name="Leonardo Furia" userId="810441452c3afeab" providerId="LiveId" clId="{14FC4708-4AB7-43BB-89BF-C222BFB1F124}" dt="2022-05-23T09:49:47.249" v="447" actId="47"/>
        <pc:sldMasterMkLst>
          <pc:docMk/>
          <pc:sldMasterMk cId="2488389235" sldId="2147483661"/>
        </pc:sldMasterMkLst>
        <pc:sldLayoutChg chg="del">
          <pc:chgData name="Leonardo Furia" userId="810441452c3afeab" providerId="LiveId" clId="{14FC4708-4AB7-43BB-89BF-C222BFB1F124}" dt="2022-05-23T09:49:47.249" v="447" actId="47"/>
          <pc:sldLayoutMkLst>
            <pc:docMk/>
            <pc:sldMasterMk cId="2488389235" sldId="2147483661"/>
            <pc:sldLayoutMk cId="3854138952" sldId="2147483692"/>
          </pc:sldLayoutMkLst>
        </pc:sldLayoutChg>
      </pc:sldMasterChg>
    </pc:docChg>
  </pc:docChgLst>
  <pc:docChgLst>
    <pc:chgData name="Leonardo Furia" userId="810441452c3afeab" providerId="LiveId" clId="{39CDA852-A936-44F6-B798-F5F3B7375ACE}"/>
    <pc:docChg chg="undo custSel addSld delSld modSld">
      <pc:chgData name="Leonardo Furia" userId="810441452c3afeab" providerId="LiveId" clId="{39CDA852-A936-44F6-B798-F5F3B7375ACE}" dt="2022-05-29T11:37:04.628" v="1120" actId="478"/>
      <pc:docMkLst>
        <pc:docMk/>
      </pc:docMkLst>
      <pc:sldChg chg="addSp modSp mod">
        <pc:chgData name="Leonardo Furia" userId="810441452c3afeab" providerId="LiveId" clId="{39CDA852-A936-44F6-B798-F5F3B7375ACE}" dt="2022-05-23T14:04:40.257" v="973" actId="1076"/>
        <pc:sldMkLst>
          <pc:docMk/>
          <pc:sldMk cId="300604356" sldId="259"/>
        </pc:sldMkLst>
        <pc:spChg chg="add mod">
          <ac:chgData name="Leonardo Furia" userId="810441452c3afeab" providerId="LiveId" clId="{39CDA852-A936-44F6-B798-F5F3B7375ACE}" dt="2022-05-23T14:03:27.591" v="970" actId="1076"/>
          <ac:spMkLst>
            <pc:docMk/>
            <pc:sldMk cId="300604356" sldId="259"/>
            <ac:spMk id="12" creationId="{9E46AEA8-7E16-4362-3CDF-D6E7CF9681BA}"/>
          </ac:spMkLst>
        </pc:spChg>
        <pc:picChg chg="add mod">
          <ac:chgData name="Leonardo Furia" userId="810441452c3afeab" providerId="LiveId" clId="{39CDA852-A936-44F6-B798-F5F3B7375ACE}" dt="2022-05-23T14:03:10.661" v="967" actId="1076"/>
          <ac:picMkLst>
            <pc:docMk/>
            <pc:sldMk cId="300604356" sldId="259"/>
            <ac:picMk id="14" creationId="{E3C29944-4731-B87D-D1E0-F2C0D0EA5F48}"/>
          </ac:picMkLst>
        </pc:picChg>
        <pc:picChg chg="add mod">
          <ac:chgData name="Leonardo Furia" userId="810441452c3afeab" providerId="LiveId" clId="{39CDA852-A936-44F6-B798-F5F3B7375ACE}" dt="2022-05-23T14:04:40.257" v="973" actId="1076"/>
          <ac:picMkLst>
            <pc:docMk/>
            <pc:sldMk cId="300604356" sldId="259"/>
            <ac:picMk id="16" creationId="{34379565-768D-D292-5BB3-7083CAFE1F83}"/>
          </ac:picMkLst>
        </pc:picChg>
        <pc:cxnChg chg="add mod">
          <ac:chgData name="Leonardo Furia" userId="810441452c3afeab" providerId="LiveId" clId="{39CDA852-A936-44F6-B798-F5F3B7375ACE}" dt="2022-05-23T14:03:22.372" v="969" actId="14100"/>
          <ac:cxnSpMkLst>
            <pc:docMk/>
            <pc:sldMk cId="300604356" sldId="259"/>
            <ac:cxnSpMk id="17" creationId="{A0B35489-CA35-F4B8-B8D6-BBF50A9A204D}"/>
          </ac:cxnSpMkLst>
        </pc:cxnChg>
      </pc:sldChg>
      <pc:sldChg chg="modSp mod setBg">
        <pc:chgData name="Leonardo Furia" userId="810441452c3afeab" providerId="LiveId" clId="{39CDA852-A936-44F6-B798-F5F3B7375ACE}" dt="2022-05-23T12:39:14.215" v="7" actId="1076"/>
        <pc:sldMkLst>
          <pc:docMk/>
          <pc:sldMk cId="2557972588" sldId="261"/>
        </pc:sldMkLst>
        <pc:spChg chg="mod">
          <ac:chgData name="Leonardo Furia" userId="810441452c3afeab" providerId="LiveId" clId="{39CDA852-A936-44F6-B798-F5F3B7375ACE}" dt="2022-05-23T12:39:14.215" v="7" actId="1076"/>
          <ac:spMkLst>
            <pc:docMk/>
            <pc:sldMk cId="2557972588" sldId="261"/>
            <ac:spMk id="7" creationId="{FF1B7F72-AB6E-4538-AF33-BFB9DDB435E7}"/>
          </ac:spMkLst>
        </pc:spChg>
      </pc:sldChg>
      <pc:sldChg chg="delSp mod setBg">
        <pc:chgData name="Leonardo Furia" userId="810441452c3afeab" providerId="LiveId" clId="{39CDA852-A936-44F6-B798-F5F3B7375ACE}" dt="2022-05-29T11:33:16.545" v="1094" actId="478"/>
        <pc:sldMkLst>
          <pc:docMk/>
          <pc:sldMk cId="4023875832" sldId="285"/>
        </pc:sldMkLst>
        <pc:cxnChg chg="del">
          <ac:chgData name="Leonardo Furia" userId="810441452c3afeab" providerId="LiveId" clId="{39CDA852-A936-44F6-B798-F5F3B7375ACE}" dt="2022-05-29T11:33:16.545" v="1094" actId="478"/>
          <ac:cxnSpMkLst>
            <pc:docMk/>
            <pc:sldMk cId="4023875832" sldId="285"/>
            <ac:cxnSpMk id="26" creationId="{411B8942-EC84-CD28-01BE-C5EA425C71C6}"/>
          </ac:cxnSpMkLst>
        </pc:cxnChg>
      </pc:sldChg>
      <pc:sldChg chg="addSp delSp modSp mod">
        <pc:chgData name="Leonardo Furia" userId="810441452c3afeab" providerId="LiveId" clId="{39CDA852-A936-44F6-B798-F5F3B7375ACE}" dt="2022-05-23T13:55:44.890" v="832" actId="14100"/>
        <pc:sldMkLst>
          <pc:docMk/>
          <pc:sldMk cId="2893362121" sldId="286"/>
        </pc:sldMkLst>
        <pc:spChg chg="del mod">
          <ac:chgData name="Leonardo Furia" userId="810441452c3afeab" providerId="LiveId" clId="{39CDA852-A936-44F6-B798-F5F3B7375ACE}" dt="2022-05-23T13:37:07.991" v="623" actId="478"/>
          <ac:spMkLst>
            <pc:docMk/>
            <pc:sldMk cId="2893362121" sldId="286"/>
            <ac:spMk id="8" creationId="{70265F5A-F874-4A17-98C0-FF784DE6BB82}"/>
          </ac:spMkLst>
        </pc:spChg>
        <pc:spChg chg="add mod">
          <ac:chgData name="Leonardo Furia" userId="810441452c3afeab" providerId="LiveId" clId="{39CDA852-A936-44F6-B798-F5F3B7375ACE}" dt="2022-05-23T13:48:24.377" v="770" actId="20577"/>
          <ac:spMkLst>
            <pc:docMk/>
            <pc:sldMk cId="2893362121" sldId="286"/>
            <ac:spMk id="12" creationId="{BCEE22D2-EBE1-111D-76F3-DDAEBE49B954}"/>
          </ac:spMkLst>
        </pc:spChg>
        <pc:spChg chg="add del mod">
          <ac:chgData name="Leonardo Furia" userId="810441452c3afeab" providerId="LiveId" clId="{39CDA852-A936-44F6-B798-F5F3B7375ACE}" dt="2022-05-23T13:37:06.586" v="622"/>
          <ac:spMkLst>
            <pc:docMk/>
            <pc:sldMk cId="2893362121" sldId="286"/>
            <ac:spMk id="15" creationId="{9FE8019D-3DC3-EC23-2A9B-2CB69D0CE802}"/>
          </ac:spMkLst>
        </pc:spChg>
        <pc:spChg chg="add mod">
          <ac:chgData name="Leonardo Furia" userId="810441452c3afeab" providerId="LiveId" clId="{39CDA852-A936-44F6-B798-F5F3B7375ACE}" dt="2022-05-23T13:37:22.987" v="684" actId="20577"/>
          <ac:spMkLst>
            <pc:docMk/>
            <pc:sldMk cId="2893362121" sldId="286"/>
            <ac:spMk id="16" creationId="{A4A9AF17-8D9A-E2D1-A12D-564E679514FA}"/>
          </ac:spMkLst>
        </pc:spChg>
        <pc:spChg chg="add del mod">
          <ac:chgData name="Leonardo Furia" userId="810441452c3afeab" providerId="LiveId" clId="{39CDA852-A936-44F6-B798-F5F3B7375ACE}" dt="2022-05-23T13:39:18.057" v="686"/>
          <ac:spMkLst>
            <pc:docMk/>
            <pc:sldMk cId="2893362121" sldId="286"/>
            <ac:spMk id="17" creationId="{BEFB0347-3547-927F-9D1D-0B4BCD5B5EC6}"/>
          </ac:spMkLst>
        </pc:spChg>
        <pc:spChg chg="add mod">
          <ac:chgData name="Leonardo Furia" userId="810441452c3afeab" providerId="LiveId" clId="{39CDA852-A936-44F6-B798-F5F3B7375ACE}" dt="2022-05-23T13:55:44.890" v="832" actId="14100"/>
          <ac:spMkLst>
            <pc:docMk/>
            <pc:sldMk cId="2893362121" sldId="286"/>
            <ac:spMk id="22" creationId="{F12AA6F8-4FDF-92B1-8362-3C6F42A429F8}"/>
          </ac:spMkLst>
        </pc:spChg>
        <pc:graphicFrameChg chg="del mod">
          <ac:chgData name="Leonardo Furia" userId="810441452c3afeab" providerId="LiveId" clId="{39CDA852-A936-44F6-B798-F5F3B7375ACE}" dt="2022-05-12T11:26:52.971" v="3" actId="478"/>
          <ac:graphicFrameMkLst>
            <pc:docMk/>
            <pc:sldMk cId="2893362121" sldId="286"/>
            <ac:graphicFrameMk id="9" creationId="{6BD64A21-3F59-632B-605F-E2EADFD74088}"/>
          </ac:graphicFrameMkLst>
        </pc:graphicFrameChg>
        <pc:picChg chg="add mod">
          <ac:chgData name="Leonardo Furia" userId="810441452c3afeab" providerId="LiveId" clId="{39CDA852-A936-44F6-B798-F5F3B7375ACE}" dt="2022-05-23T13:54:55.540" v="831" actId="14861"/>
          <ac:picMkLst>
            <pc:docMk/>
            <pc:sldMk cId="2893362121" sldId="286"/>
            <ac:picMk id="14" creationId="{A9134458-E082-74CC-5695-B1F563E44F3F}"/>
          </ac:picMkLst>
        </pc:picChg>
        <pc:picChg chg="add del mod">
          <ac:chgData name="Leonardo Furia" userId="810441452c3afeab" providerId="LiveId" clId="{39CDA852-A936-44F6-B798-F5F3B7375ACE}" dt="2022-05-23T13:40:04.152" v="688" actId="478"/>
          <ac:picMkLst>
            <pc:docMk/>
            <pc:sldMk cId="2893362121" sldId="286"/>
            <ac:picMk id="19" creationId="{832BA119-57A1-A92A-0ED1-181B78F782D7}"/>
          </ac:picMkLst>
        </pc:picChg>
        <pc:picChg chg="add del mod">
          <ac:chgData name="Leonardo Furia" userId="810441452c3afeab" providerId="LiveId" clId="{39CDA852-A936-44F6-B798-F5F3B7375ACE}" dt="2022-05-23T13:45:19.253" v="690"/>
          <ac:picMkLst>
            <pc:docMk/>
            <pc:sldMk cId="2893362121" sldId="286"/>
            <ac:picMk id="21" creationId="{E7D4B6E4-F1EB-16CE-04CF-6C65F07E984F}"/>
          </ac:picMkLst>
        </pc:picChg>
      </pc:sldChg>
      <pc:sldChg chg="addSp delSp modSp add del mod">
        <pc:chgData name="Leonardo Furia" userId="810441452c3afeab" providerId="LiveId" clId="{39CDA852-A936-44F6-B798-F5F3B7375ACE}" dt="2022-05-29T11:37:04.628" v="1120" actId="478"/>
        <pc:sldMkLst>
          <pc:docMk/>
          <pc:sldMk cId="4245307882" sldId="288"/>
        </pc:sldMkLst>
        <pc:spChg chg="add mod">
          <ac:chgData name="Leonardo Furia" userId="810441452c3afeab" providerId="LiveId" clId="{39CDA852-A936-44F6-B798-F5F3B7375ACE}" dt="2022-05-23T13:09:39.482" v="289" actId="1076"/>
          <ac:spMkLst>
            <pc:docMk/>
            <pc:sldMk cId="4245307882" sldId="288"/>
            <ac:spMk id="15" creationId="{093E65EE-9EBC-A155-683E-DA772D0BC56B}"/>
          </ac:spMkLst>
        </pc:spChg>
        <pc:spChg chg="del mod">
          <ac:chgData name="Leonardo Furia" userId="810441452c3afeab" providerId="LiveId" clId="{39CDA852-A936-44F6-B798-F5F3B7375ACE}" dt="2022-05-29T11:37:04.628" v="1120" actId="478"/>
          <ac:spMkLst>
            <pc:docMk/>
            <pc:sldMk cId="4245307882" sldId="288"/>
            <ac:spMk id="23" creationId="{9E8AC7D6-1D48-34E1-8C10-3A2E2FB8B02D}"/>
          </ac:spMkLst>
        </pc:spChg>
        <pc:spChg chg="add del mod">
          <ac:chgData name="Leonardo Furia" userId="810441452c3afeab" providerId="LiveId" clId="{39CDA852-A936-44F6-B798-F5F3B7375ACE}" dt="2022-05-29T11:31:19.123" v="1061" actId="478"/>
          <ac:spMkLst>
            <pc:docMk/>
            <pc:sldMk cId="4245307882" sldId="288"/>
            <ac:spMk id="24" creationId="{6C0CECD8-8A99-E98A-3462-82C1A6853B34}"/>
          </ac:spMkLst>
        </pc:spChg>
        <pc:spChg chg="del">
          <ac:chgData name="Leonardo Furia" userId="810441452c3afeab" providerId="LiveId" clId="{39CDA852-A936-44F6-B798-F5F3B7375ACE}" dt="2022-05-29T11:31:08.123" v="1058" actId="478"/>
          <ac:spMkLst>
            <pc:docMk/>
            <pc:sldMk cId="4245307882" sldId="288"/>
            <ac:spMk id="25" creationId="{7DFE213F-90AB-3970-8A44-BF6B605542D3}"/>
          </ac:spMkLst>
        </pc:spChg>
        <pc:spChg chg="add mod">
          <ac:chgData name="Leonardo Furia" userId="810441452c3afeab" providerId="LiveId" clId="{39CDA852-A936-44F6-B798-F5F3B7375ACE}" dt="2022-05-23T13:12:29.612" v="406" actId="1076"/>
          <ac:spMkLst>
            <pc:docMk/>
            <pc:sldMk cId="4245307882" sldId="288"/>
            <ac:spMk id="26" creationId="{955B28F0-021D-3DC8-A5F5-E8E55C54600E}"/>
          </ac:spMkLst>
        </pc:spChg>
        <pc:spChg chg="add del mod">
          <ac:chgData name="Leonardo Furia" userId="810441452c3afeab" providerId="LiveId" clId="{39CDA852-A936-44F6-B798-F5F3B7375ACE}" dt="2022-05-29T11:35:26.982" v="1096"/>
          <ac:spMkLst>
            <pc:docMk/>
            <pc:sldMk cId="4245307882" sldId="288"/>
            <ac:spMk id="30" creationId="{648A6770-80F9-8AA0-326F-85B1669F245E}"/>
          </ac:spMkLst>
        </pc:spChg>
        <pc:spChg chg="mod">
          <ac:chgData name="Leonardo Furia" userId="810441452c3afeab" providerId="LiveId" clId="{39CDA852-A936-44F6-B798-F5F3B7375ACE}" dt="2022-05-29T11:26:29.144" v="1035" actId="20577"/>
          <ac:spMkLst>
            <pc:docMk/>
            <pc:sldMk cId="4245307882" sldId="288"/>
            <ac:spMk id="33" creationId="{DC7F595B-674B-4784-0723-84CD7D725529}"/>
          </ac:spMkLst>
        </pc:spChg>
        <pc:spChg chg="mod">
          <ac:chgData name="Leonardo Furia" userId="810441452c3afeab" providerId="LiveId" clId="{39CDA852-A936-44F6-B798-F5F3B7375ACE}" dt="2022-05-23T13:05:15.400" v="220" actId="14100"/>
          <ac:spMkLst>
            <pc:docMk/>
            <pc:sldMk cId="4245307882" sldId="288"/>
            <ac:spMk id="35" creationId="{02415858-D775-F98C-E431-5F90F21A8223}"/>
          </ac:spMkLst>
        </pc:spChg>
        <pc:spChg chg="mod">
          <ac:chgData name="Leonardo Furia" userId="810441452c3afeab" providerId="LiveId" clId="{39CDA852-A936-44F6-B798-F5F3B7375ACE}" dt="2022-05-29T11:26:19.180" v="1029" actId="14100"/>
          <ac:spMkLst>
            <pc:docMk/>
            <pc:sldMk cId="4245307882" sldId="288"/>
            <ac:spMk id="36" creationId="{D840C424-31AC-29B0-3E3B-6DC43FB3EF16}"/>
          </ac:spMkLst>
        </pc:spChg>
        <pc:spChg chg="add mod">
          <ac:chgData name="Leonardo Furia" userId="810441452c3afeab" providerId="LiveId" clId="{39CDA852-A936-44F6-B798-F5F3B7375ACE}" dt="2022-05-29T11:36:15.694" v="1108" actId="1076"/>
          <ac:spMkLst>
            <pc:docMk/>
            <pc:sldMk cId="4245307882" sldId="288"/>
            <ac:spMk id="40" creationId="{87C5D5D1-BB42-7D83-D554-FB2A72563247}"/>
          </ac:spMkLst>
        </pc:spChg>
        <pc:picChg chg="del">
          <ac:chgData name="Leonardo Furia" userId="810441452c3afeab" providerId="LiveId" clId="{39CDA852-A936-44F6-B798-F5F3B7375ACE}" dt="2022-05-29T11:31:03.295" v="1056" actId="478"/>
          <ac:picMkLst>
            <pc:docMk/>
            <pc:sldMk cId="4245307882" sldId="288"/>
            <ac:picMk id="10" creationId="{9547AAAC-842A-CDCA-E157-6A5CC424A45B}"/>
          </ac:picMkLst>
        </pc:picChg>
        <pc:picChg chg="add mod">
          <ac:chgData name="Leonardo Furia" userId="810441452c3afeab" providerId="LiveId" clId="{39CDA852-A936-44F6-B798-F5F3B7375ACE}" dt="2022-05-23T13:09:35.937" v="288" actId="1076"/>
          <ac:picMkLst>
            <pc:docMk/>
            <pc:sldMk cId="4245307882" sldId="288"/>
            <ac:picMk id="14" creationId="{F309D23B-F0DB-8AB3-1DCC-352DE8775B04}"/>
          </ac:picMkLst>
        </pc:picChg>
        <pc:picChg chg="add del mod">
          <ac:chgData name="Leonardo Furia" userId="810441452c3afeab" providerId="LiveId" clId="{39CDA852-A936-44F6-B798-F5F3B7375ACE}" dt="2022-05-29T11:35:26.982" v="1096"/>
          <ac:picMkLst>
            <pc:docMk/>
            <pc:sldMk cId="4245307882" sldId="288"/>
            <ac:picMk id="21" creationId="{01D760F6-8185-020D-BEA1-B29CC28EFF44}"/>
          </ac:picMkLst>
        </pc:picChg>
        <pc:picChg chg="del mod">
          <ac:chgData name="Leonardo Furia" userId="810441452c3afeab" providerId="LiveId" clId="{39CDA852-A936-44F6-B798-F5F3B7375ACE}" dt="2022-05-29T11:37:03.561" v="1119" actId="478"/>
          <ac:picMkLst>
            <pc:docMk/>
            <pc:sldMk cId="4245307882" sldId="288"/>
            <ac:picMk id="22" creationId="{1805D102-2D89-5C58-BEF0-57FDB28F0596}"/>
          </ac:picMkLst>
        </pc:picChg>
        <pc:picChg chg="add del mod">
          <ac:chgData name="Leonardo Furia" userId="810441452c3afeab" providerId="LiveId" clId="{39CDA852-A936-44F6-B798-F5F3B7375ACE}" dt="2022-05-29T11:35:26.982" v="1096"/>
          <ac:picMkLst>
            <pc:docMk/>
            <pc:sldMk cId="4245307882" sldId="288"/>
            <ac:picMk id="26" creationId="{DA8E31EE-0454-6E4A-6E96-FFD591B08D7B}"/>
          </ac:picMkLst>
        </pc:picChg>
        <pc:picChg chg="add mod">
          <ac:chgData name="Leonardo Furia" userId="810441452c3afeab" providerId="LiveId" clId="{39CDA852-A936-44F6-B798-F5F3B7375ACE}" dt="2022-05-29T11:35:49.692" v="1101" actId="1076"/>
          <ac:picMkLst>
            <pc:docMk/>
            <pc:sldMk cId="4245307882" sldId="288"/>
            <ac:picMk id="31" creationId="{2A2E7E8C-7640-6BE4-B291-60096A8E4ED3}"/>
          </ac:picMkLst>
        </pc:picChg>
        <pc:picChg chg="del mod">
          <ac:chgData name="Leonardo Furia" userId="810441452c3afeab" providerId="LiveId" clId="{39CDA852-A936-44F6-B798-F5F3B7375ACE}" dt="2022-05-29T11:31:00.848" v="1055" actId="478"/>
          <ac:picMkLst>
            <pc:docMk/>
            <pc:sldMk cId="4245307882" sldId="288"/>
            <ac:picMk id="32" creationId="{BD79A08A-0FB1-42C7-B92F-16AD7DB5D3A6}"/>
          </ac:picMkLst>
        </pc:picChg>
        <pc:picChg chg="add mod">
          <ac:chgData name="Leonardo Furia" userId="810441452c3afeab" providerId="LiveId" clId="{39CDA852-A936-44F6-B798-F5F3B7375ACE}" dt="2022-05-29T11:35:52.392" v="1102" actId="1076"/>
          <ac:picMkLst>
            <pc:docMk/>
            <pc:sldMk cId="4245307882" sldId="288"/>
            <ac:picMk id="38" creationId="{87478574-100B-C4E4-7885-03E26FA278BE}"/>
          </ac:picMkLst>
        </pc:picChg>
        <pc:cxnChg chg="add del mod">
          <ac:chgData name="Leonardo Furia" userId="810441452c3afeab" providerId="LiveId" clId="{39CDA852-A936-44F6-B798-F5F3B7375ACE}" dt="2022-05-29T11:31:06.168" v="1057" actId="478"/>
          <ac:cxnSpMkLst>
            <pc:docMk/>
            <pc:sldMk cId="4245307882" sldId="288"/>
            <ac:cxnSpMk id="17" creationId="{B4352B82-5F10-FE54-372F-EF495D79EFBE}"/>
          </ac:cxnSpMkLst>
        </pc:cxnChg>
        <pc:cxnChg chg="add del mod">
          <ac:chgData name="Leonardo Furia" userId="810441452c3afeab" providerId="LiveId" clId="{39CDA852-A936-44F6-B798-F5F3B7375ACE}" dt="2022-05-29T11:35:26.982" v="1096"/>
          <ac:cxnSpMkLst>
            <pc:docMk/>
            <pc:sldMk cId="4245307882" sldId="288"/>
            <ac:cxnSpMk id="27" creationId="{961B62FA-0A02-0652-8B50-BA62E35FD886}"/>
          </ac:cxnSpMkLst>
        </pc:cxnChg>
        <pc:cxnChg chg="add mod">
          <ac:chgData name="Leonardo Furia" userId="810441452c3afeab" providerId="LiveId" clId="{39CDA852-A936-44F6-B798-F5F3B7375ACE}" dt="2022-05-29T11:36:10.695" v="1107" actId="14100"/>
          <ac:cxnSpMkLst>
            <pc:docMk/>
            <pc:sldMk cId="4245307882" sldId="288"/>
            <ac:cxnSpMk id="39" creationId="{C2631687-2E95-C3EB-938B-AFF53493DDD9}"/>
          </ac:cxnSpMkLst>
        </pc:cxnChg>
      </pc:sldChg>
      <pc:sldChg chg="addSp delSp modSp add del mod">
        <pc:chgData name="Leonardo Furia" userId="810441452c3afeab" providerId="LiveId" clId="{39CDA852-A936-44F6-B798-F5F3B7375ACE}" dt="2022-05-29T11:36:56.596" v="1116" actId="478"/>
        <pc:sldMkLst>
          <pc:docMk/>
          <pc:sldMk cId="4173205781" sldId="289"/>
        </pc:sldMkLst>
        <pc:spChg chg="mod">
          <ac:chgData name="Leonardo Furia" userId="810441452c3afeab" providerId="LiveId" clId="{39CDA852-A936-44F6-B798-F5F3B7375ACE}" dt="2022-05-29T10:40:07.592" v="977" actId="1076"/>
          <ac:spMkLst>
            <pc:docMk/>
            <pc:sldMk cId="4173205781" sldId="289"/>
            <ac:spMk id="7" creationId="{881CD6BD-E796-5552-67A4-99AA8714F251}"/>
          </ac:spMkLst>
        </pc:spChg>
        <pc:spChg chg="mod">
          <ac:chgData name="Leonardo Furia" userId="810441452c3afeab" providerId="LiveId" clId="{39CDA852-A936-44F6-B798-F5F3B7375ACE}" dt="2022-05-23T13:06:50.231" v="266" actId="20577"/>
          <ac:spMkLst>
            <pc:docMk/>
            <pc:sldMk cId="4173205781" sldId="289"/>
            <ac:spMk id="8" creationId="{70265F5A-F874-4A17-98C0-FF784DE6BB82}"/>
          </ac:spMkLst>
        </pc:spChg>
        <pc:spChg chg="add mod">
          <ac:chgData name="Leonardo Furia" userId="810441452c3afeab" providerId="LiveId" clId="{39CDA852-A936-44F6-B798-F5F3B7375ACE}" dt="2022-05-29T10:46:41.867" v="1005"/>
          <ac:spMkLst>
            <pc:docMk/>
            <pc:sldMk cId="4173205781" sldId="289"/>
            <ac:spMk id="8" creationId="{F988ADD4-09A9-CAFD-2FE3-B6C26A1E9084}"/>
          </ac:spMkLst>
        </pc:spChg>
        <pc:spChg chg="add mod">
          <ac:chgData name="Leonardo Furia" userId="810441452c3afeab" providerId="LiveId" clId="{39CDA852-A936-44F6-B798-F5F3B7375ACE}" dt="2022-05-29T10:56:18.085" v="1007"/>
          <ac:spMkLst>
            <pc:docMk/>
            <pc:sldMk cId="4173205781" sldId="289"/>
            <ac:spMk id="9" creationId="{B23F455B-8274-3342-78CB-DABDC5F2A71D}"/>
          </ac:spMkLst>
        </pc:spChg>
        <pc:spChg chg="del mod">
          <ac:chgData name="Leonardo Furia" userId="810441452c3afeab" providerId="LiveId" clId="{39CDA852-A936-44F6-B798-F5F3B7375ACE}" dt="2022-05-29T10:42:50.537" v="997" actId="478"/>
          <ac:spMkLst>
            <pc:docMk/>
            <pc:sldMk cId="4173205781" sldId="289"/>
            <ac:spMk id="9" creationId="{E586AC67-A585-41CA-5D2B-2C6EE1D26412}"/>
          </ac:spMkLst>
        </pc:spChg>
        <pc:spChg chg="add mod">
          <ac:chgData name="Leonardo Furia" userId="810441452c3afeab" providerId="LiveId" clId="{39CDA852-A936-44F6-B798-F5F3B7375ACE}" dt="2022-05-23T14:06:10.956" v="974" actId="1076"/>
          <ac:spMkLst>
            <pc:docMk/>
            <pc:sldMk cId="4173205781" sldId="289"/>
            <ac:spMk id="9" creationId="{E7B6A15D-4C5C-A1F6-916D-2ECB06405DFD}"/>
          </ac:spMkLst>
        </pc:spChg>
        <pc:spChg chg="add mod">
          <ac:chgData name="Leonardo Furia" userId="810441452c3afeab" providerId="LiveId" clId="{39CDA852-A936-44F6-B798-F5F3B7375ACE}" dt="2022-05-29T10:43:33.530" v="1000" actId="1076"/>
          <ac:spMkLst>
            <pc:docMk/>
            <pc:sldMk cId="4173205781" sldId="289"/>
            <ac:spMk id="10" creationId="{5B5269BF-7ADC-CB73-46EC-B050B11ED8C6}"/>
          </ac:spMkLst>
        </pc:spChg>
        <pc:spChg chg="add mod">
          <ac:chgData name="Leonardo Furia" userId="810441452c3afeab" providerId="LiveId" clId="{39CDA852-A936-44F6-B798-F5F3B7375ACE}" dt="2022-05-29T10:44:37.485" v="1003" actId="1076"/>
          <ac:spMkLst>
            <pc:docMk/>
            <pc:sldMk cId="4173205781" sldId="289"/>
            <ac:spMk id="11" creationId="{027A454C-8B2B-35C9-45F9-66CCCBB12015}"/>
          </ac:spMkLst>
        </pc:spChg>
        <pc:spChg chg="add mod">
          <ac:chgData name="Leonardo Furia" userId="810441452c3afeab" providerId="LiveId" clId="{39CDA852-A936-44F6-B798-F5F3B7375ACE}" dt="2022-05-29T11:25:35.208" v="1012" actId="1076"/>
          <ac:spMkLst>
            <pc:docMk/>
            <pc:sldMk cId="4173205781" sldId="289"/>
            <ac:spMk id="12" creationId="{D74FED39-DB75-0784-E7F4-86AED8F44B50}"/>
          </ac:spMkLst>
        </pc:spChg>
        <pc:spChg chg="add del mod">
          <ac:chgData name="Leonardo Furia" userId="810441452c3afeab" providerId="LiveId" clId="{39CDA852-A936-44F6-B798-F5F3B7375ACE}" dt="2022-05-29T10:42:48.684" v="996" actId="478"/>
          <ac:spMkLst>
            <pc:docMk/>
            <pc:sldMk cId="4173205781" sldId="289"/>
            <ac:spMk id="18" creationId="{7DCC4910-6151-AE92-3B6D-E96005A6609F}"/>
          </ac:spMkLst>
        </pc:spChg>
        <pc:spChg chg="del mod">
          <ac:chgData name="Leonardo Furia" userId="810441452c3afeab" providerId="LiveId" clId="{39CDA852-A936-44F6-B798-F5F3B7375ACE}" dt="2022-05-29T11:27:30.187" v="1043" actId="478"/>
          <ac:spMkLst>
            <pc:docMk/>
            <pc:sldMk cId="4173205781" sldId="289"/>
            <ac:spMk id="27" creationId="{810CF8F1-AAB7-32C2-7535-CC637BBFF2F5}"/>
          </ac:spMkLst>
        </pc:spChg>
        <pc:spChg chg="del mod">
          <ac:chgData name="Leonardo Furia" userId="810441452c3afeab" providerId="LiveId" clId="{39CDA852-A936-44F6-B798-F5F3B7375ACE}" dt="2022-05-29T11:27:57.096" v="1050" actId="478"/>
          <ac:spMkLst>
            <pc:docMk/>
            <pc:sldMk cId="4173205781" sldId="289"/>
            <ac:spMk id="28" creationId="{2EA1816B-EDE0-B765-A252-83DD373A6C7A}"/>
          </ac:spMkLst>
        </pc:spChg>
        <pc:spChg chg="del">
          <ac:chgData name="Leonardo Furia" userId="810441452c3afeab" providerId="LiveId" clId="{39CDA852-A936-44F6-B798-F5F3B7375ACE}" dt="2022-05-23T13:07:29.466" v="268" actId="478"/>
          <ac:spMkLst>
            <pc:docMk/>
            <pc:sldMk cId="4173205781" sldId="289"/>
            <ac:spMk id="33" creationId="{DC7F595B-674B-4784-0723-84CD7D725529}"/>
          </ac:spMkLst>
        </pc:spChg>
        <pc:spChg chg="del">
          <ac:chgData name="Leonardo Furia" userId="810441452c3afeab" providerId="LiveId" clId="{39CDA852-A936-44F6-B798-F5F3B7375ACE}" dt="2022-05-23T13:07:16.450" v="267" actId="478"/>
          <ac:spMkLst>
            <pc:docMk/>
            <pc:sldMk cId="4173205781" sldId="289"/>
            <ac:spMk id="35" creationId="{02415858-D775-F98C-E431-5F90F21A8223}"/>
          </ac:spMkLst>
        </pc:spChg>
        <pc:spChg chg="add mod">
          <ac:chgData name="Leonardo Furia" userId="810441452c3afeab" providerId="LiveId" clId="{39CDA852-A936-44F6-B798-F5F3B7375ACE}" dt="2022-05-29T11:31:49.013" v="1069" actId="1076"/>
          <ac:spMkLst>
            <pc:docMk/>
            <pc:sldMk cId="4173205781" sldId="289"/>
            <ac:spMk id="36" creationId="{AD32A351-A19D-F1D1-E64F-47CC58984968}"/>
          </ac:spMkLst>
        </pc:spChg>
        <pc:spChg chg="add del mod">
          <ac:chgData name="Leonardo Furia" userId="810441452c3afeab" providerId="LiveId" clId="{39CDA852-A936-44F6-B798-F5F3B7375ACE}" dt="2022-05-29T11:36:56.596" v="1116" actId="478"/>
          <ac:spMkLst>
            <pc:docMk/>
            <pc:sldMk cId="4173205781" sldId="289"/>
            <ac:spMk id="37" creationId="{49041C95-7F23-9F68-9A94-DC75C9283DD2}"/>
          </ac:spMkLst>
        </pc:spChg>
        <pc:picChg chg="del">
          <ac:chgData name="Leonardo Furia" userId="810441452c3afeab" providerId="LiveId" clId="{39CDA852-A936-44F6-B798-F5F3B7375ACE}" dt="2022-05-23T13:07:32.490" v="270" actId="478"/>
          <ac:picMkLst>
            <pc:docMk/>
            <pc:sldMk cId="4173205781" sldId="289"/>
            <ac:picMk id="14" creationId="{F309D23B-F0DB-8AB3-1DCC-352DE8775B04}"/>
          </ac:picMkLst>
        </pc:picChg>
        <pc:picChg chg="add del mod">
          <ac:chgData name="Leonardo Furia" userId="810441452c3afeab" providerId="LiveId" clId="{39CDA852-A936-44F6-B798-F5F3B7375ACE}" dt="2022-05-29T11:32:13.814" v="1077" actId="478"/>
          <ac:picMkLst>
            <pc:docMk/>
            <pc:sldMk cId="4173205781" sldId="289"/>
            <ac:picMk id="16" creationId="{42E89898-BF60-EEEE-D620-8C0ECE9B1E47}"/>
          </ac:picMkLst>
        </pc:picChg>
        <pc:picChg chg="del">
          <ac:chgData name="Leonardo Furia" userId="810441452c3afeab" providerId="LiveId" clId="{39CDA852-A936-44F6-B798-F5F3B7375ACE}" dt="2022-05-29T11:26:40.001" v="1036" actId="478"/>
          <ac:picMkLst>
            <pc:docMk/>
            <pc:sldMk cId="4173205781" sldId="289"/>
            <ac:picMk id="31" creationId="{8DDE885F-BDFB-0884-24FC-F2D374B9B51D}"/>
          </ac:picMkLst>
        </pc:picChg>
        <pc:picChg chg="add del mod">
          <ac:chgData name="Leonardo Furia" userId="810441452c3afeab" providerId="LiveId" clId="{39CDA852-A936-44F6-B798-F5F3B7375ACE}" dt="2022-05-29T11:36:48.271" v="1111" actId="478"/>
          <ac:picMkLst>
            <pc:docMk/>
            <pc:sldMk cId="4173205781" sldId="289"/>
            <ac:picMk id="32" creationId="{90EDC3C8-58D3-8766-1467-E8EA2D0D4726}"/>
          </ac:picMkLst>
        </pc:picChg>
        <pc:picChg chg="del">
          <ac:chgData name="Leonardo Furia" userId="810441452c3afeab" providerId="LiveId" clId="{39CDA852-A936-44F6-B798-F5F3B7375ACE}" dt="2022-05-23T13:07:31.214" v="269" actId="478"/>
          <ac:picMkLst>
            <pc:docMk/>
            <pc:sldMk cId="4173205781" sldId="289"/>
            <ac:picMk id="32" creationId="{BD79A08A-0FB1-42C7-B92F-16AD7DB5D3A6}"/>
          </ac:picMkLst>
        </pc:picChg>
        <pc:picChg chg="add del mod">
          <ac:chgData name="Leonardo Furia" userId="810441452c3afeab" providerId="LiveId" clId="{39CDA852-A936-44F6-B798-F5F3B7375ACE}" dt="2022-05-29T11:36:49.304" v="1112" actId="478"/>
          <ac:picMkLst>
            <pc:docMk/>
            <pc:sldMk cId="4173205781" sldId="289"/>
            <ac:picMk id="33" creationId="{DB5DECE0-0588-E6AE-DF16-171D14214D9C}"/>
          </ac:picMkLst>
        </pc:picChg>
        <pc:picChg chg="del">
          <ac:chgData name="Leonardo Furia" userId="810441452c3afeab" providerId="LiveId" clId="{39CDA852-A936-44F6-B798-F5F3B7375ACE}" dt="2022-05-29T11:25:23.102" v="1011" actId="478"/>
          <ac:picMkLst>
            <pc:docMk/>
            <pc:sldMk cId="4173205781" sldId="289"/>
            <ac:picMk id="34" creationId="{AF013734-80EE-8E59-99E1-03FBF1D5998C}"/>
          </ac:picMkLst>
        </pc:picChg>
        <pc:picChg chg="add mod">
          <ac:chgData name="Leonardo Furia" userId="810441452c3afeab" providerId="LiveId" clId="{39CDA852-A936-44F6-B798-F5F3B7375ACE}" dt="2022-05-29T11:36:51.925" v="1114" actId="1076"/>
          <ac:picMkLst>
            <pc:docMk/>
            <pc:sldMk cId="4173205781" sldId="289"/>
            <ac:picMk id="38" creationId="{6C789679-2B9B-6AF1-60DB-6616C20F83B0}"/>
          </ac:picMkLst>
        </pc:picChg>
        <pc:cxnChg chg="add del mod">
          <ac:chgData name="Leonardo Furia" userId="810441452c3afeab" providerId="LiveId" clId="{39CDA852-A936-44F6-B798-F5F3B7375ACE}" dt="2022-05-29T11:36:55.018" v="1115" actId="478"/>
          <ac:cxnSpMkLst>
            <pc:docMk/>
            <pc:sldMk cId="4173205781" sldId="289"/>
            <ac:cxnSpMk id="35" creationId="{DF9AD846-E667-4967-6573-230BC04F7FA4}"/>
          </ac:cxnSpMkLst>
        </pc:cxnChg>
      </pc:sldChg>
      <pc:sldChg chg="add del">
        <pc:chgData name="Leonardo Furia" userId="810441452c3afeab" providerId="LiveId" clId="{39CDA852-A936-44F6-B798-F5F3B7375ACE}" dt="2022-05-23T13:11:08.936" v="295"/>
        <pc:sldMkLst>
          <pc:docMk/>
          <pc:sldMk cId="53493973" sldId="290"/>
        </pc:sldMkLst>
      </pc:sldChg>
      <pc:sldChg chg="add del">
        <pc:chgData name="Leonardo Furia" userId="810441452c3afeab" providerId="LiveId" clId="{39CDA852-A936-44F6-B798-F5F3B7375ACE}" dt="2022-05-23T13:11:04.325" v="293"/>
        <pc:sldMkLst>
          <pc:docMk/>
          <pc:sldMk cId="2097133990"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6927662-5453-498C-A672-C1DBBE13A700}" type="datetimeFigureOut">
              <a:rPr lang="it-IT" smtClean="0"/>
              <a:t>12/06/2022</a:t>
            </a:fld>
            <a:endParaRPr lang="it-IT"/>
          </a:p>
        </p:txBody>
      </p:sp>
      <p:sp>
        <p:nvSpPr>
          <p:cNvPr id="4" name="Segnaposto immagine diapositiva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009C4C4-F871-4E69-8AE0-B4366BB55AB5}" type="slidenum">
              <a:rPr lang="it-IT" smtClean="0"/>
              <a:t>‹N›</a:t>
            </a:fld>
            <a:endParaRPr lang="it-IT"/>
          </a:p>
        </p:txBody>
      </p:sp>
    </p:spTree>
    <p:extLst>
      <p:ext uri="{BB962C8B-B14F-4D97-AF65-F5344CB8AC3E}">
        <p14:creationId xmlns:p14="http://schemas.microsoft.com/office/powerpoint/2010/main" val="2120788273"/>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009C4C4-F871-4E69-8AE0-B4366BB55AB5}" type="slidenum">
              <a:rPr lang="it-IT" smtClean="0"/>
              <a:t>1</a:t>
            </a:fld>
            <a:endParaRPr lang="it-IT"/>
          </a:p>
        </p:txBody>
      </p:sp>
    </p:spTree>
    <p:extLst>
      <p:ext uri="{BB962C8B-B14F-4D97-AF65-F5344CB8AC3E}">
        <p14:creationId xmlns:p14="http://schemas.microsoft.com/office/powerpoint/2010/main" val="57908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009C4C4-F871-4E69-8AE0-B4366BB55AB5}" type="slidenum">
              <a:rPr lang="it-IT" smtClean="0"/>
              <a:t>6</a:t>
            </a:fld>
            <a:endParaRPr lang="it-IT"/>
          </a:p>
        </p:txBody>
      </p:sp>
    </p:spTree>
    <p:extLst>
      <p:ext uri="{BB962C8B-B14F-4D97-AF65-F5344CB8AC3E}">
        <p14:creationId xmlns:p14="http://schemas.microsoft.com/office/powerpoint/2010/main" val="125120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it-IT"/>
              <a:t>Fare clic per modificare lo stile del titolo dello schema</a:t>
            </a:r>
            <a:endParaRPr lang="en-US"/>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D9B1DC1E-F0A9-4583-8D74-412F78345598}" type="datetimeFigureOut">
              <a:rPr lang="it-IT" smtClean="0"/>
              <a:t>12/06/2022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136040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9B1DC1E-F0A9-4583-8D74-412F78345598}" type="datetimeFigureOut">
              <a:rPr lang="it-IT" smtClean="0"/>
              <a:t>12/06/2022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04872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9B1DC1E-F0A9-4583-8D74-412F78345598}" type="datetimeFigureOut">
              <a:rPr lang="it-IT" smtClean="0"/>
              <a:t>12/06/2022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503933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9B1DC1E-F0A9-4583-8D74-412F78345598}" type="datetimeFigureOut">
              <a:rPr lang="it-IT" smtClean="0"/>
              <a:t>12/06/2022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3996926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it-IT"/>
              <a:t>Fare clic per modificare lo stile del titolo dello schema</a:t>
            </a:r>
            <a:endParaRPr lang="en-US"/>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9B1DC1E-F0A9-4583-8D74-412F78345598}" type="datetimeFigureOut">
              <a:rPr lang="it-IT" smtClean="0"/>
              <a:t>12/06/2022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24120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80110" y="2555875"/>
            <a:ext cx="5440680" cy="60918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480810" y="2555875"/>
            <a:ext cx="5440680" cy="60918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D9B1DC1E-F0A9-4583-8D74-412F78345598}" type="datetimeFigureOut">
              <a:rPr lang="it-IT" smtClean="0"/>
              <a:t>12/06/2022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128702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it-IT"/>
              <a:t>Fare clic per modificare gli stili del testo dello schema</a:t>
            </a:r>
          </a:p>
        </p:txBody>
      </p:sp>
      <p:sp>
        <p:nvSpPr>
          <p:cNvPr id="4" name="Content Placeholder 3"/>
          <p:cNvSpPr>
            <a:spLocks noGrp="1"/>
          </p:cNvSpPr>
          <p:nvPr>
            <p:ph sz="half" idx="2"/>
          </p:nvPr>
        </p:nvSpPr>
        <p:spPr>
          <a:xfrm>
            <a:off x="881779" y="3507105"/>
            <a:ext cx="5415676" cy="515842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it-IT"/>
              <a:t>Fare clic per modificare gli stili del testo dello schema</a:t>
            </a:r>
          </a:p>
        </p:txBody>
      </p:sp>
      <p:sp>
        <p:nvSpPr>
          <p:cNvPr id="6" name="Content Placeholder 5"/>
          <p:cNvSpPr>
            <a:spLocks noGrp="1"/>
          </p:cNvSpPr>
          <p:nvPr>
            <p:ph sz="quarter" idx="4"/>
          </p:nvPr>
        </p:nvSpPr>
        <p:spPr>
          <a:xfrm>
            <a:off x="6480811" y="3507105"/>
            <a:ext cx="5442347" cy="515842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9B1DC1E-F0A9-4583-8D74-412F78345598}" type="datetimeFigureOut">
              <a:rPr lang="it-IT" smtClean="0"/>
              <a:t>12/06/2022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36195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D9B1DC1E-F0A9-4583-8D74-412F78345598}" type="datetimeFigureOut">
              <a:rPr lang="it-IT" smtClean="0"/>
              <a:t>12/06/2022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76053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1DC1E-F0A9-4583-8D74-412F78345598}" type="datetimeFigureOut">
              <a:rPr lang="it-IT" smtClean="0"/>
              <a:t>12/06/2022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152181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it-IT"/>
              <a:t>Fare clic per modificare lo stile del titolo dello schema</a:t>
            </a:r>
            <a:endParaRPr lang="en-US"/>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9B1DC1E-F0A9-4583-8D74-412F78345598}" type="datetimeFigureOut">
              <a:rPr lang="it-IT" smtClean="0"/>
              <a:t>12/06/2022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29201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it-IT"/>
              <a:t>Fare clic sull'icona per inserire un'immagine</a:t>
            </a:r>
            <a:endParaRPr lang="en-US"/>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9B1DC1E-F0A9-4583-8D74-412F78345598}" type="datetimeFigureOut">
              <a:rPr lang="it-IT" smtClean="0"/>
              <a:t>12/06/2022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C6D444C-3DA2-4B6E-90A9-D713D0088110}" type="slidenum">
              <a:rPr lang="it-IT" smtClean="0"/>
              <a:t>‹N›</a:t>
            </a:fld>
            <a:endParaRPr lang="it-IT"/>
          </a:p>
        </p:txBody>
      </p:sp>
    </p:spTree>
    <p:extLst>
      <p:ext uri="{BB962C8B-B14F-4D97-AF65-F5344CB8AC3E}">
        <p14:creationId xmlns:p14="http://schemas.microsoft.com/office/powerpoint/2010/main" val="25772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9B1DC1E-F0A9-4583-8D74-412F78345598}" type="datetimeFigureOut">
              <a:rPr lang="it-IT" smtClean="0"/>
              <a:t>12/06/2022</a:t>
            </a:fld>
            <a:endParaRPr lang="it-IT"/>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FC6D444C-3DA2-4B6E-90A9-D713D0088110}" type="slidenum">
              <a:rPr lang="it-IT" smtClean="0"/>
              <a:t>‹N›</a:t>
            </a:fld>
            <a:endParaRPr lang="it-IT"/>
          </a:p>
        </p:txBody>
      </p:sp>
    </p:spTree>
    <p:extLst>
      <p:ext uri="{BB962C8B-B14F-4D97-AF65-F5344CB8AC3E}">
        <p14:creationId xmlns:p14="http://schemas.microsoft.com/office/powerpoint/2010/main" val="24883892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sv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svg"/><Relationship Id="rId3" Type="http://schemas.openxmlformats.org/officeDocument/2006/relationships/image" Target="../media/image26.jpeg"/><Relationship Id="rId7" Type="http://schemas.openxmlformats.org/officeDocument/2006/relationships/image" Target="../media/image30.sv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70265F5A-F874-4A17-98C0-FF784DE6BB82}"/>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sp>
        <p:nvSpPr>
          <p:cNvPr id="2" name="Rettangolo 1">
            <a:extLst>
              <a:ext uri="{FF2B5EF4-FFF2-40B4-BE49-F238E27FC236}">
                <a16:creationId xmlns:a16="http://schemas.microsoft.com/office/drawing/2014/main" id="{0BF18FF0-C547-44E3-9682-B505599A129F}"/>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69C425B9-A86F-43FB-A1DF-DE592F47F879}"/>
              </a:ext>
            </a:extLst>
          </p:cNvPr>
          <p:cNvSpPr txBox="1"/>
          <p:nvPr/>
        </p:nvSpPr>
        <p:spPr>
          <a:xfrm>
            <a:off x="2455578" y="8829317"/>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AD647267-1FCA-43F4-86CD-19D95DA0C573}"/>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947B9BE-0DB4-42D3-B4FA-B1D19C334792}"/>
              </a:ext>
            </a:extLst>
          </p:cNvPr>
          <p:cNvSpPr txBox="1"/>
          <p:nvPr/>
        </p:nvSpPr>
        <p:spPr>
          <a:xfrm>
            <a:off x="3379746" y="9179080"/>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C37FA899-6462-4232-9E23-0497DAB62189}"/>
              </a:ext>
            </a:extLst>
          </p:cNvPr>
          <p:cNvPicPr>
            <a:picLocks noChangeAspect="1"/>
          </p:cNvPicPr>
          <p:nvPr/>
        </p:nvPicPr>
        <p:blipFill>
          <a:blip r:embed="rId3"/>
          <a:stretch>
            <a:fillRect/>
          </a:stretch>
        </p:blipFill>
        <p:spPr>
          <a:xfrm>
            <a:off x="260705" y="8785269"/>
            <a:ext cx="1510526" cy="665235"/>
          </a:xfrm>
          <a:prstGeom prst="rect">
            <a:avLst/>
          </a:prstGeom>
        </p:spPr>
      </p:pic>
      <p:cxnSp>
        <p:nvCxnSpPr>
          <p:cNvPr id="7" name="Connettore diritto 6">
            <a:extLst>
              <a:ext uri="{FF2B5EF4-FFF2-40B4-BE49-F238E27FC236}">
                <a16:creationId xmlns:a16="http://schemas.microsoft.com/office/drawing/2014/main" id="{BF27A86A-C4FC-4CD9-AFDE-6344DFE7B9AD}"/>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Immagine 15" descr="Immagine che contiene scuro&#10;&#10;Descrizione generata automaticamente">
            <a:extLst>
              <a:ext uri="{FF2B5EF4-FFF2-40B4-BE49-F238E27FC236}">
                <a16:creationId xmlns:a16="http://schemas.microsoft.com/office/drawing/2014/main" id="{34379565-768D-D292-5BB3-7083CAFE1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14" y="715637"/>
            <a:ext cx="3864968" cy="3028406"/>
          </a:xfrm>
          <a:prstGeom prst="rect">
            <a:avLst/>
          </a:prstGeom>
          <a:effectLst>
            <a:softEdge rad="330200"/>
          </a:effectLst>
        </p:spPr>
      </p:pic>
      <p:sp>
        <p:nvSpPr>
          <p:cNvPr id="19" name="CasellaDiTesto 18">
            <a:extLst>
              <a:ext uri="{FF2B5EF4-FFF2-40B4-BE49-F238E27FC236}">
                <a16:creationId xmlns:a16="http://schemas.microsoft.com/office/drawing/2014/main" id="{5444A438-2632-B160-C1EE-A3CD2599F6AD}"/>
              </a:ext>
            </a:extLst>
          </p:cNvPr>
          <p:cNvSpPr txBox="1"/>
          <p:nvPr/>
        </p:nvSpPr>
        <p:spPr>
          <a:xfrm>
            <a:off x="98824" y="3973163"/>
            <a:ext cx="2598131" cy="477054"/>
          </a:xfrm>
          <a:prstGeom prst="rect">
            <a:avLst/>
          </a:prstGeom>
          <a:noFill/>
        </p:spPr>
        <p:txBody>
          <a:bodyPr wrap="square">
            <a:spAutoFit/>
          </a:bodyPr>
          <a:lstStyle/>
          <a:p>
            <a:pPr algn="just"/>
            <a:r>
              <a:rPr lang="it-IT" sz="2500" b="1" dirty="0">
                <a:solidFill>
                  <a:schemeClr val="accent2">
                    <a:lumMod val="75000"/>
                  </a:schemeClr>
                </a:solidFill>
                <a:ea typeface="Arial Unicode MS" panose="020B0604020202020204" pitchFamily="34" charset="-128"/>
                <a:cs typeface="Arial Unicode MS" panose="020B0604020202020204" pitchFamily="34" charset="-128"/>
              </a:rPr>
              <a:t>PIANO DI VOLO</a:t>
            </a:r>
            <a:endParaRPr lang="it-IT" sz="2500" b="1" dirty="0"/>
          </a:p>
        </p:txBody>
      </p:sp>
      <p:graphicFrame>
        <p:nvGraphicFramePr>
          <p:cNvPr id="23" name="Tabella 23">
            <a:extLst>
              <a:ext uri="{FF2B5EF4-FFF2-40B4-BE49-F238E27FC236}">
                <a16:creationId xmlns:a16="http://schemas.microsoft.com/office/drawing/2014/main" id="{5C71BA56-E431-7BF0-8E8A-A7D0AA882D54}"/>
              </a:ext>
            </a:extLst>
          </p:cNvPr>
          <p:cNvGraphicFramePr>
            <a:graphicFrameLocks noGrp="1"/>
          </p:cNvGraphicFramePr>
          <p:nvPr>
            <p:extLst>
              <p:ext uri="{D42A27DB-BD31-4B8C-83A1-F6EECF244321}">
                <p14:modId xmlns:p14="http://schemas.microsoft.com/office/powerpoint/2010/main" val="2924246951"/>
              </p:ext>
            </p:extLst>
          </p:nvPr>
        </p:nvGraphicFramePr>
        <p:xfrm>
          <a:off x="155837" y="4411469"/>
          <a:ext cx="2793312" cy="4243615"/>
        </p:xfrm>
        <a:graphic>
          <a:graphicData uri="http://schemas.openxmlformats.org/drawingml/2006/table">
            <a:tbl>
              <a:tblPr firstRow="1" bandRow="1">
                <a:tableStyleId>{5C22544A-7EE6-4342-B048-85BDC9FD1C3A}</a:tableStyleId>
              </a:tblPr>
              <a:tblGrid>
                <a:gridCol w="1846281">
                  <a:extLst>
                    <a:ext uri="{9D8B030D-6E8A-4147-A177-3AD203B41FA5}">
                      <a16:colId xmlns:a16="http://schemas.microsoft.com/office/drawing/2014/main" val="1029385988"/>
                    </a:ext>
                  </a:extLst>
                </a:gridCol>
                <a:gridCol w="947031">
                  <a:extLst>
                    <a:ext uri="{9D8B030D-6E8A-4147-A177-3AD203B41FA5}">
                      <a16:colId xmlns:a16="http://schemas.microsoft.com/office/drawing/2014/main" val="3474015759"/>
                    </a:ext>
                  </a:extLst>
                </a:gridCol>
              </a:tblGrid>
              <a:tr h="886438">
                <a:tc gridSpan="2">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it-IT" sz="1400" b="0" i="0" kern="1200" dirty="0">
                          <a:solidFill>
                            <a:schemeClr val="tx1"/>
                          </a:solidFill>
                          <a:ea typeface="Arial Unicode MS" panose="020B0604020202020204" pitchFamily="34" charset="-128"/>
                        </a:rPr>
                        <a:t>Dati sul volo</a:t>
                      </a:r>
                    </a:p>
                  </a:txBody>
                  <a:tcPr anchor="ctr">
                    <a:solidFill>
                      <a:schemeClr val="accent1"/>
                    </a:solidFill>
                  </a:tcPr>
                </a:tc>
                <a:tc hMerge="1">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endParaRPr lang="it-IT" sz="1400" b="0" i="0" kern="1200" dirty="0">
                        <a:solidFill>
                          <a:schemeClr val="tx1"/>
                        </a:solidFill>
                        <a:ea typeface="Arial Unicode MS" panose="020B0604020202020204" pitchFamily="34" charset="-128"/>
                      </a:endParaRPr>
                    </a:p>
                  </a:txBody>
                  <a:tcPr anchor="ctr">
                    <a:solidFill>
                      <a:schemeClr val="accent1"/>
                    </a:solidFill>
                  </a:tcPr>
                </a:tc>
                <a:extLst>
                  <a:ext uri="{0D108BD9-81ED-4DB2-BD59-A6C34878D82A}">
                    <a16:rowId xmlns:a16="http://schemas.microsoft.com/office/drawing/2014/main" val="2011126335"/>
                  </a:ext>
                </a:extLst>
              </a:tr>
              <a:tr h="1033299">
                <a:tc>
                  <a:txBody>
                    <a:bodyPr/>
                    <a:lstStyle/>
                    <a:p>
                      <a:pPr algn="ctr"/>
                      <a:r>
                        <a:rPr lang="it-IT" sz="1400" b="0" i="0" kern="1200" dirty="0">
                          <a:solidFill>
                            <a:schemeClr val="tx1"/>
                          </a:solidFill>
                          <a:ea typeface="Arial Unicode MS" panose="020B0604020202020204" pitchFamily="34" charset="-128"/>
                        </a:rPr>
                        <a:t>Area della zona da rilevare</a:t>
                      </a:r>
                    </a:p>
                  </a:txBody>
                  <a:tcPr anchor="ctr"/>
                </a:tc>
                <a:tc>
                  <a:txBody>
                    <a:bodyPr/>
                    <a:lstStyle/>
                    <a:p>
                      <a:pPr algn="ctr"/>
                      <a:r>
                        <a:rPr lang="it-IT" sz="1400" b="0" i="0" kern="1200" dirty="0">
                          <a:solidFill>
                            <a:schemeClr val="tx1"/>
                          </a:solidFill>
                          <a:ea typeface="Arial Unicode MS" panose="020B0604020202020204" pitchFamily="34" charset="-128"/>
                        </a:rPr>
                        <a:t>110x90m</a:t>
                      </a:r>
                    </a:p>
                  </a:txBody>
                  <a:tcPr anchor="ctr"/>
                </a:tc>
                <a:extLst>
                  <a:ext uri="{0D108BD9-81ED-4DB2-BD59-A6C34878D82A}">
                    <a16:rowId xmlns:a16="http://schemas.microsoft.com/office/drawing/2014/main" val="3938257290"/>
                  </a:ext>
                </a:extLst>
              </a:tr>
              <a:tr h="860038">
                <a:tc>
                  <a:txBody>
                    <a:bodyPr/>
                    <a:lstStyle/>
                    <a:p>
                      <a:pPr algn="ctr"/>
                      <a:r>
                        <a:rPr lang="it-IT" sz="1400" b="0" i="0" kern="1200" dirty="0">
                          <a:solidFill>
                            <a:schemeClr val="tx1"/>
                          </a:solidFill>
                          <a:ea typeface="Arial Unicode MS" panose="020B0604020202020204" pitchFamily="34" charset="-128"/>
                        </a:rPr>
                        <a:t>Scala di restituzione</a:t>
                      </a:r>
                    </a:p>
                  </a:txBody>
                  <a:tcPr anchor="ctr"/>
                </a:tc>
                <a:tc>
                  <a:txBody>
                    <a:bodyPr/>
                    <a:lstStyle/>
                    <a:p>
                      <a:pPr algn="ctr"/>
                      <a:r>
                        <a:rPr lang="it-IT" sz="1400" b="0" i="0" kern="1200" dirty="0">
                          <a:solidFill>
                            <a:schemeClr val="tx1"/>
                          </a:solidFill>
                          <a:ea typeface="Arial Unicode MS" panose="020B0604020202020204" pitchFamily="34" charset="-128"/>
                        </a:rPr>
                        <a:t>1:100</a:t>
                      </a:r>
                    </a:p>
                  </a:txBody>
                  <a:tcPr anchor="ctr"/>
                </a:tc>
                <a:extLst>
                  <a:ext uri="{0D108BD9-81ED-4DB2-BD59-A6C34878D82A}">
                    <a16:rowId xmlns:a16="http://schemas.microsoft.com/office/drawing/2014/main" val="193965840"/>
                  </a:ext>
                </a:extLst>
              </a:tr>
              <a:tr h="731920">
                <a:tc>
                  <a:txBody>
                    <a:bodyPr/>
                    <a:lstStyle/>
                    <a:p>
                      <a:pPr algn="ctr"/>
                      <a:r>
                        <a:rPr lang="it-IT" sz="1400" b="0" i="0" kern="1200" dirty="0">
                          <a:solidFill>
                            <a:schemeClr val="tx1"/>
                          </a:solidFill>
                          <a:ea typeface="Arial Unicode MS" panose="020B0604020202020204" pitchFamily="34" charset="-128"/>
                        </a:rPr>
                        <a:t>Ricoprimenti %</a:t>
                      </a:r>
                    </a:p>
                  </a:txBody>
                  <a:tcPr anchor="ctr"/>
                </a:tc>
                <a:tc>
                  <a:txBody>
                    <a:bodyPr/>
                    <a:lstStyle/>
                    <a:p>
                      <a:pPr algn="ctr"/>
                      <a:r>
                        <a:rPr lang="it-IT" sz="1400" b="0" i="0" kern="1200" dirty="0">
                          <a:solidFill>
                            <a:schemeClr val="tx1"/>
                          </a:solidFill>
                          <a:ea typeface="Arial Unicode MS" panose="020B0604020202020204" pitchFamily="34" charset="-128"/>
                        </a:rPr>
                        <a:t>80% 60%</a:t>
                      </a:r>
                    </a:p>
                  </a:txBody>
                  <a:tcPr anchor="ctr"/>
                </a:tc>
                <a:extLst>
                  <a:ext uri="{0D108BD9-81ED-4DB2-BD59-A6C34878D82A}">
                    <a16:rowId xmlns:a16="http://schemas.microsoft.com/office/drawing/2014/main" val="3166893302"/>
                  </a:ext>
                </a:extLst>
              </a:tr>
              <a:tr h="731920">
                <a:tc>
                  <a:txBody>
                    <a:bodyPr/>
                    <a:lstStyle/>
                    <a:p>
                      <a:pPr algn="ctr"/>
                      <a:r>
                        <a:rPr lang="it-IT" sz="1400" b="0" i="0" kern="1200" dirty="0">
                          <a:solidFill>
                            <a:schemeClr val="tx1"/>
                          </a:solidFill>
                          <a:ea typeface="Arial Unicode MS" panose="020B0604020202020204" pitchFamily="34" charset="-128"/>
                        </a:rPr>
                        <a:t>Velocità di volo</a:t>
                      </a:r>
                    </a:p>
                  </a:txBody>
                  <a:tcPr anchor="ctr"/>
                </a:tc>
                <a:tc>
                  <a:txBody>
                    <a:bodyPr/>
                    <a:lstStyle/>
                    <a:p>
                      <a:pPr algn="ctr"/>
                      <a:r>
                        <a:rPr lang="it-IT" sz="1400" b="0" i="0" kern="1200" dirty="0">
                          <a:solidFill>
                            <a:schemeClr val="tx1"/>
                          </a:solidFill>
                          <a:ea typeface="Arial Unicode MS" panose="020B0604020202020204" pitchFamily="34" charset="-128"/>
                        </a:rPr>
                        <a:t>5m/s</a:t>
                      </a:r>
                    </a:p>
                  </a:txBody>
                  <a:tcPr anchor="ctr"/>
                </a:tc>
                <a:extLst>
                  <a:ext uri="{0D108BD9-81ED-4DB2-BD59-A6C34878D82A}">
                    <a16:rowId xmlns:a16="http://schemas.microsoft.com/office/drawing/2014/main" val="2936772521"/>
                  </a:ext>
                </a:extLst>
              </a:tr>
            </a:tbl>
          </a:graphicData>
        </a:graphic>
      </p:graphicFrame>
      <p:pic>
        <p:nvPicPr>
          <p:cNvPr id="24" name="Immagine 23">
            <a:extLst>
              <a:ext uri="{FF2B5EF4-FFF2-40B4-BE49-F238E27FC236}">
                <a16:creationId xmlns:a16="http://schemas.microsoft.com/office/drawing/2014/main" id="{A42BA411-916A-C5A5-2201-35F4BC329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8338" y="4239749"/>
            <a:ext cx="3617382" cy="2988225"/>
          </a:xfrm>
          <a:prstGeom prst="rect">
            <a:avLst/>
          </a:prstGeom>
        </p:spPr>
      </p:pic>
      <p:sp>
        <p:nvSpPr>
          <p:cNvPr id="25" name="CasellaDiTesto 24">
            <a:extLst>
              <a:ext uri="{FF2B5EF4-FFF2-40B4-BE49-F238E27FC236}">
                <a16:creationId xmlns:a16="http://schemas.microsoft.com/office/drawing/2014/main" id="{6D068263-7183-44DA-AB83-126E54DAAAEF}"/>
              </a:ext>
            </a:extLst>
          </p:cNvPr>
          <p:cNvSpPr txBox="1"/>
          <p:nvPr/>
        </p:nvSpPr>
        <p:spPr>
          <a:xfrm>
            <a:off x="1192825" y="3538675"/>
            <a:ext cx="1578637" cy="307777"/>
          </a:xfrm>
          <a:prstGeom prst="rect">
            <a:avLst/>
          </a:prstGeom>
          <a:noFill/>
        </p:spPr>
        <p:txBody>
          <a:bodyPr wrap="none" rtlCol="0">
            <a:spAutoFit/>
          </a:bodyPr>
          <a:lstStyle/>
          <a:p>
            <a:pPr algn="just"/>
            <a:r>
              <a:rPr lang="it-IT" sz="1400" dirty="0"/>
              <a:t>DJI Phantom 4 PRO</a:t>
            </a:r>
          </a:p>
        </p:txBody>
      </p:sp>
      <p:graphicFrame>
        <p:nvGraphicFramePr>
          <p:cNvPr id="26" name="Tabella 25">
            <a:extLst>
              <a:ext uri="{FF2B5EF4-FFF2-40B4-BE49-F238E27FC236}">
                <a16:creationId xmlns:a16="http://schemas.microsoft.com/office/drawing/2014/main" id="{D44A9F52-0395-CDBE-1FFF-F51144710F0D}"/>
              </a:ext>
            </a:extLst>
          </p:cNvPr>
          <p:cNvGraphicFramePr>
            <a:graphicFrameLocks noGrp="1"/>
          </p:cNvGraphicFramePr>
          <p:nvPr>
            <p:extLst>
              <p:ext uri="{D42A27DB-BD31-4B8C-83A1-F6EECF244321}">
                <p14:modId xmlns:p14="http://schemas.microsoft.com/office/powerpoint/2010/main" val="3553212017"/>
              </p:ext>
            </p:extLst>
          </p:nvPr>
        </p:nvGraphicFramePr>
        <p:xfrm>
          <a:off x="3035689" y="4427811"/>
          <a:ext cx="2530981" cy="4230391"/>
        </p:xfrm>
        <a:graphic>
          <a:graphicData uri="http://schemas.openxmlformats.org/drawingml/2006/table">
            <a:tbl>
              <a:tblPr firstRow="1" bandRow="1">
                <a:tableStyleId>{5C22544A-7EE6-4342-B048-85BDC9FD1C3A}</a:tableStyleId>
              </a:tblPr>
              <a:tblGrid>
                <a:gridCol w="1564252">
                  <a:extLst>
                    <a:ext uri="{9D8B030D-6E8A-4147-A177-3AD203B41FA5}">
                      <a16:colId xmlns:a16="http://schemas.microsoft.com/office/drawing/2014/main" val="1244473413"/>
                    </a:ext>
                  </a:extLst>
                </a:gridCol>
                <a:gridCol w="966729">
                  <a:extLst>
                    <a:ext uri="{9D8B030D-6E8A-4147-A177-3AD203B41FA5}">
                      <a16:colId xmlns:a16="http://schemas.microsoft.com/office/drawing/2014/main" val="147263624"/>
                    </a:ext>
                  </a:extLst>
                </a:gridCol>
              </a:tblGrid>
              <a:tr h="812612">
                <a:tc gridSpan="2">
                  <a:txBody>
                    <a:bodyPr/>
                    <a:lstStyle/>
                    <a:p>
                      <a:pPr algn="ctr"/>
                      <a:r>
                        <a:rPr lang="it-IT" sz="1400" b="0" i="0" kern="1200" dirty="0">
                          <a:solidFill>
                            <a:schemeClr val="tx1"/>
                          </a:solidFill>
                          <a:ea typeface="Arial Unicode MS" panose="020B0604020202020204" pitchFamily="34" charset="-128"/>
                        </a:rPr>
                        <a:t>Risultati del planning</a:t>
                      </a:r>
                    </a:p>
                  </a:txBody>
                  <a:tcPr anchor="ctr">
                    <a:solidFill>
                      <a:schemeClr val="accent1"/>
                    </a:solidFill>
                  </a:tcPr>
                </a:tc>
                <a:tc hMerge="1">
                  <a:txBody>
                    <a:bodyPr/>
                    <a:lstStyle/>
                    <a:p>
                      <a:pPr algn="ctr"/>
                      <a:endParaRPr lang="it-IT" sz="1400" b="0" i="0" kern="1200" dirty="0">
                        <a:solidFill>
                          <a:schemeClr val="tx1"/>
                        </a:solidFill>
                        <a:ea typeface="Arial Unicode MS" panose="020B0604020202020204" pitchFamily="34" charset="-128"/>
                      </a:endParaRPr>
                    </a:p>
                  </a:txBody>
                  <a:tcPr anchor="ctr">
                    <a:solidFill>
                      <a:schemeClr val="accent1"/>
                    </a:solidFill>
                  </a:tcPr>
                </a:tc>
                <a:extLst>
                  <a:ext uri="{0D108BD9-81ED-4DB2-BD59-A6C34878D82A}">
                    <a16:rowId xmlns:a16="http://schemas.microsoft.com/office/drawing/2014/main" val="140366827"/>
                  </a:ext>
                </a:extLst>
              </a:tr>
              <a:tr h="517120">
                <a:tc>
                  <a:txBody>
                    <a:bodyPr/>
                    <a:lstStyle/>
                    <a:p>
                      <a:pPr algn="ctr"/>
                      <a:r>
                        <a:rPr lang="it-IT" sz="1400" b="0" i="0" kern="1200" dirty="0">
                          <a:solidFill>
                            <a:schemeClr val="tx1"/>
                          </a:solidFill>
                          <a:ea typeface="Arial Unicode MS" panose="020B0604020202020204" pitchFamily="34" charset="-128"/>
                        </a:rPr>
                        <a:t>Altezza massima volo</a:t>
                      </a:r>
                    </a:p>
                  </a:txBody>
                  <a:tcPr anchor="ctr">
                    <a:solidFill>
                      <a:srgbClr val="CFD5EA"/>
                    </a:solidFill>
                  </a:tcPr>
                </a:tc>
                <a:tc>
                  <a:txBody>
                    <a:bodyPr/>
                    <a:lstStyle/>
                    <a:p>
                      <a:pPr algn="ctr"/>
                      <a:r>
                        <a:rPr lang="it-IT" sz="1400" b="0" i="0" kern="1200" dirty="0">
                          <a:solidFill>
                            <a:schemeClr val="tx1"/>
                          </a:solidFill>
                          <a:ea typeface="Arial Unicode MS" panose="020B0604020202020204" pitchFamily="34" charset="-128"/>
                        </a:rPr>
                        <a:t>37m</a:t>
                      </a:r>
                    </a:p>
                  </a:txBody>
                  <a:tcPr anchor="ctr">
                    <a:solidFill>
                      <a:srgbClr val="CFD5EA"/>
                    </a:solidFill>
                  </a:tcPr>
                </a:tc>
                <a:extLst>
                  <a:ext uri="{0D108BD9-81ED-4DB2-BD59-A6C34878D82A}">
                    <a16:rowId xmlns:a16="http://schemas.microsoft.com/office/drawing/2014/main" val="401691579"/>
                  </a:ext>
                </a:extLst>
              </a:tr>
              <a:tr h="422348">
                <a:tc>
                  <a:txBody>
                    <a:bodyPr/>
                    <a:lstStyle/>
                    <a:p>
                      <a:pPr algn="ctr"/>
                      <a:r>
                        <a:rPr lang="it-IT" sz="1400" b="0" i="0" kern="1200" dirty="0">
                          <a:solidFill>
                            <a:schemeClr val="tx1"/>
                          </a:solidFill>
                          <a:ea typeface="Arial Unicode MS" panose="020B0604020202020204" pitchFamily="34" charset="-128"/>
                        </a:rPr>
                        <a:t>Abbracciamento x</a:t>
                      </a:r>
                    </a:p>
                  </a:txBody>
                  <a:tcPr anchor="ctr"/>
                </a:tc>
                <a:tc>
                  <a:txBody>
                    <a:bodyPr/>
                    <a:lstStyle/>
                    <a:p>
                      <a:pPr algn="ctr"/>
                      <a:r>
                        <a:rPr lang="it-IT" sz="1400" b="0" i="0" kern="1200" dirty="0">
                          <a:solidFill>
                            <a:schemeClr val="tx1"/>
                          </a:solidFill>
                          <a:ea typeface="Arial Unicode MS" panose="020B0604020202020204" pitchFamily="34" charset="-128"/>
                        </a:rPr>
                        <a:t>55m</a:t>
                      </a:r>
                    </a:p>
                  </a:txBody>
                  <a:tcPr anchor="ctr"/>
                </a:tc>
                <a:extLst>
                  <a:ext uri="{0D108BD9-81ED-4DB2-BD59-A6C34878D82A}">
                    <a16:rowId xmlns:a16="http://schemas.microsoft.com/office/drawing/2014/main" val="2215493102"/>
                  </a:ext>
                </a:extLst>
              </a:tr>
              <a:tr h="422348">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it-IT" sz="1400" b="0" i="0" kern="1200" dirty="0">
                          <a:solidFill>
                            <a:schemeClr val="tx1"/>
                          </a:solidFill>
                          <a:ea typeface="Arial Unicode MS" panose="020B0604020202020204" pitchFamily="34" charset="-128"/>
                        </a:rPr>
                        <a:t>Abbracciamento y</a:t>
                      </a:r>
                    </a:p>
                  </a:txBody>
                  <a:tcPr anchor="ctr"/>
                </a:tc>
                <a:tc>
                  <a:txBody>
                    <a:bodyPr/>
                    <a:lstStyle/>
                    <a:p>
                      <a:pPr algn="ctr"/>
                      <a:r>
                        <a:rPr lang="it-IT" sz="1400" b="0" i="0" kern="1200" dirty="0">
                          <a:solidFill>
                            <a:schemeClr val="tx1"/>
                          </a:solidFill>
                          <a:ea typeface="Arial Unicode MS" panose="020B0604020202020204" pitchFamily="34" charset="-128"/>
                        </a:rPr>
                        <a:t>37m</a:t>
                      </a:r>
                    </a:p>
                  </a:txBody>
                  <a:tcPr anchor="ctr"/>
                </a:tc>
                <a:extLst>
                  <a:ext uri="{0D108BD9-81ED-4DB2-BD59-A6C34878D82A}">
                    <a16:rowId xmlns:a16="http://schemas.microsoft.com/office/drawing/2014/main" val="1471965322"/>
                  </a:ext>
                </a:extLst>
              </a:tr>
              <a:tr h="517120">
                <a:tc>
                  <a:txBody>
                    <a:bodyPr/>
                    <a:lstStyle/>
                    <a:p>
                      <a:pPr algn="ctr"/>
                      <a:r>
                        <a:rPr lang="it-IT" sz="1400" b="0" i="0" kern="1200" dirty="0">
                          <a:solidFill>
                            <a:schemeClr val="tx1"/>
                          </a:solidFill>
                          <a:ea typeface="Arial Unicode MS" panose="020B0604020202020204" pitchFamily="34" charset="-128"/>
                        </a:rPr>
                        <a:t>N° strisciate trasversali</a:t>
                      </a:r>
                    </a:p>
                  </a:txBody>
                  <a:tcPr anchor="ctr"/>
                </a:tc>
                <a:tc>
                  <a:txBody>
                    <a:bodyPr/>
                    <a:lstStyle/>
                    <a:p>
                      <a:pPr algn="ctr"/>
                      <a:r>
                        <a:rPr lang="it-IT" sz="1400" b="0" i="0" kern="1200" dirty="0">
                          <a:solidFill>
                            <a:srgbClr val="FF0000"/>
                          </a:solidFill>
                          <a:ea typeface="Arial Unicode MS" panose="020B0604020202020204" pitchFamily="34" charset="-128"/>
                        </a:rPr>
                        <a:t>7</a:t>
                      </a:r>
                    </a:p>
                  </a:txBody>
                  <a:tcPr anchor="ctr"/>
                </a:tc>
                <a:extLst>
                  <a:ext uri="{0D108BD9-81ED-4DB2-BD59-A6C34878D82A}">
                    <a16:rowId xmlns:a16="http://schemas.microsoft.com/office/drawing/2014/main" val="359114353"/>
                  </a:ext>
                </a:extLst>
              </a:tr>
              <a:tr h="517120">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it-IT" sz="1400" b="0" i="0" kern="1200" dirty="0">
                          <a:solidFill>
                            <a:schemeClr val="tx1"/>
                          </a:solidFill>
                          <a:ea typeface="Arial Unicode MS" panose="020B0604020202020204" pitchFamily="34" charset="-128"/>
                        </a:rPr>
                        <a:t>N° strisciate longitudinali</a:t>
                      </a:r>
                    </a:p>
                  </a:txBody>
                  <a:tcPr anchor="ctr"/>
                </a:tc>
                <a:tc>
                  <a:txBody>
                    <a:bodyPr/>
                    <a:lstStyle/>
                    <a:p>
                      <a:pPr algn="ctr"/>
                      <a:r>
                        <a:rPr lang="it-IT" sz="1400" b="0" i="0" kern="1200" dirty="0">
                          <a:solidFill>
                            <a:srgbClr val="FF0000"/>
                          </a:solidFill>
                          <a:ea typeface="Arial Unicode MS" panose="020B0604020202020204" pitchFamily="34" charset="-128"/>
                        </a:rPr>
                        <a:t>6</a:t>
                      </a:r>
                    </a:p>
                  </a:txBody>
                  <a:tcPr anchor="ctr"/>
                </a:tc>
                <a:extLst>
                  <a:ext uri="{0D108BD9-81ED-4DB2-BD59-A6C34878D82A}">
                    <a16:rowId xmlns:a16="http://schemas.microsoft.com/office/drawing/2014/main" val="4168829003"/>
                  </a:ext>
                </a:extLst>
              </a:tr>
              <a:tr h="596255">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it-IT" sz="1400" b="0" i="0" kern="1200" dirty="0">
                          <a:solidFill>
                            <a:schemeClr val="tx1"/>
                          </a:solidFill>
                          <a:ea typeface="Arial Unicode MS" panose="020B0604020202020204" pitchFamily="34" charset="-128"/>
                        </a:rPr>
                        <a:t>Sovrapposizione x</a:t>
                      </a:r>
                    </a:p>
                    <a:p>
                      <a:pPr marL="0" marR="0" lvl="0" indent="0" algn="ctr" defTabSz="1280160" rtl="0" eaLnBrk="1" fontAlgn="auto" latinLnBrk="0" hangingPunct="1">
                        <a:lnSpc>
                          <a:spcPct val="100000"/>
                        </a:lnSpc>
                        <a:spcBef>
                          <a:spcPts val="0"/>
                        </a:spcBef>
                        <a:spcAft>
                          <a:spcPts val="0"/>
                        </a:spcAft>
                        <a:buClrTx/>
                        <a:buSzTx/>
                        <a:buFontTx/>
                        <a:buNone/>
                        <a:tabLst/>
                        <a:defRPr/>
                      </a:pPr>
                      <a:endParaRPr lang="it-IT" sz="1400" b="0" i="0" kern="1200" dirty="0">
                        <a:solidFill>
                          <a:schemeClr val="tx1"/>
                        </a:solidFill>
                        <a:ea typeface="Arial Unicode MS" panose="020B0604020202020204" pitchFamily="34" charset="-128"/>
                      </a:endParaRPr>
                    </a:p>
                  </a:txBody>
                  <a:tcPr anchor="ctr"/>
                </a:tc>
                <a:tc>
                  <a:txBody>
                    <a:bodyPr/>
                    <a:lstStyle/>
                    <a:p>
                      <a:pPr algn="ctr"/>
                      <a:r>
                        <a:rPr lang="it-IT" sz="1400" b="0" i="0" kern="1200" dirty="0">
                          <a:solidFill>
                            <a:schemeClr val="tx1"/>
                          </a:solidFill>
                          <a:ea typeface="Arial Unicode MS" panose="020B0604020202020204" pitchFamily="34" charset="-128"/>
                        </a:rPr>
                        <a:t>33m</a:t>
                      </a:r>
                    </a:p>
                  </a:txBody>
                  <a:tcPr anchor="ctr"/>
                </a:tc>
                <a:extLst>
                  <a:ext uri="{0D108BD9-81ED-4DB2-BD59-A6C34878D82A}">
                    <a16:rowId xmlns:a16="http://schemas.microsoft.com/office/drawing/2014/main" val="3924261475"/>
                  </a:ext>
                </a:extLst>
              </a:tr>
              <a:tr h="422348">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it-IT" sz="1400" b="0" i="0" kern="1200" dirty="0">
                          <a:solidFill>
                            <a:schemeClr val="tx1"/>
                          </a:solidFill>
                          <a:ea typeface="Arial Unicode MS" panose="020B0604020202020204" pitchFamily="34" charset="-128"/>
                        </a:rPr>
                        <a:t>Sovrapposizione y</a:t>
                      </a:r>
                    </a:p>
                  </a:txBody>
                  <a:tcPr anchor="ctr"/>
                </a:tc>
                <a:tc>
                  <a:txBody>
                    <a:bodyPr/>
                    <a:lstStyle/>
                    <a:p>
                      <a:pPr algn="ctr"/>
                      <a:r>
                        <a:rPr lang="it-IT" sz="1400" b="0" i="0" kern="1200" dirty="0">
                          <a:solidFill>
                            <a:schemeClr val="tx1"/>
                          </a:solidFill>
                          <a:ea typeface="Arial Unicode MS" panose="020B0604020202020204" pitchFamily="34" charset="-128"/>
                        </a:rPr>
                        <a:t>29m</a:t>
                      </a:r>
                    </a:p>
                  </a:txBody>
                  <a:tcPr anchor="ctr"/>
                </a:tc>
                <a:extLst>
                  <a:ext uri="{0D108BD9-81ED-4DB2-BD59-A6C34878D82A}">
                    <a16:rowId xmlns:a16="http://schemas.microsoft.com/office/drawing/2014/main" val="857653317"/>
                  </a:ext>
                </a:extLst>
              </a:tr>
            </a:tbl>
          </a:graphicData>
        </a:graphic>
      </p:graphicFrame>
      <p:sp>
        <p:nvSpPr>
          <p:cNvPr id="30" name="CasellaDiTesto 29">
            <a:extLst>
              <a:ext uri="{FF2B5EF4-FFF2-40B4-BE49-F238E27FC236}">
                <a16:creationId xmlns:a16="http://schemas.microsoft.com/office/drawing/2014/main" id="{89A0E7DA-62AC-2A36-784E-5F983FB32FCE}"/>
              </a:ext>
            </a:extLst>
          </p:cNvPr>
          <p:cNvSpPr txBox="1"/>
          <p:nvPr/>
        </p:nvSpPr>
        <p:spPr>
          <a:xfrm>
            <a:off x="5566670" y="4380537"/>
            <a:ext cx="3736489" cy="2523768"/>
          </a:xfrm>
          <a:prstGeom prst="rect">
            <a:avLst/>
          </a:prstGeom>
          <a:noFill/>
        </p:spPr>
        <p:txBody>
          <a:bodyPr wrap="square" rtlCol="0">
            <a:spAutoFit/>
          </a:bodyPr>
          <a:lstStyle/>
          <a:p>
            <a:pPr algn="just"/>
            <a:r>
              <a:rPr lang="it-IT" sz="1600" dirty="0">
                <a:solidFill>
                  <a:schemeClr val="accent2">
                    <a:lumMod val="75000"/>
                  </a:schemeClr>
                </a:solidFill>
                <a:ea typeface="Arial Unicode MS" panose="020B0604020202020204" pitchFamily="34" charset="-128"/>
                <a:cs typeface="Arial Unicode MS" panose="020B0604020202020204" pitchFamily="34" charset="-128"/>
              </a:rPr>
              <a:t>CRITICITÀ</a:t>
            </a:r>
            <a:endParaRPr lang="it-IT" sz="1600" dirty="0"/>
          </a:p>
          <a:p>
            <a:pPr marL="285750" indent="-285750" algn="just">
              <a:buFont typeface="Arial" panose="020B0604020202020204" pitchFamily="34" charset="0"/>
              <a:buChar char="•"/>
            </a:pPr>
            <a:r>
              <a:rPr lang="it-IT" sz="1600" dirty="0"/>
              <a:t>GSD-ground sampling distance</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a:p>
            <a:pPr algn="just"/>
            <a:endParaRPr lang="it-IT" dirty="0"/>
          </a:p>
        </p:txBody>
      </p:sp>
      <p:sp>
        <p:nvSpPr>
          <p:cNvPr id="31" name="CasellaDiTesto 30">
            <a:extLst>
              <a:ext uri="{FF2B5EF4-FFF2-40B4-BE49-F238E27FC236}">
                <a16:creationId xmlns:a16="http://schemas.microsoft.com/office/drawing/2014/main" id="{C460D781-A36A-1D54-D986-2B93030E9A3F}"/>
              </a:ext>
            </a:extLst>
          </p:cNvPr>
          <p:cNvSpPr txBox="1"/>
          <p:nvPr/>
        </p:nvSpPr>
        <p:spPr>
          <a:xfrm>
            <a:off x="9765911" y="7649167"/>
            <a:ext cx="2260935" cy="430887"/>
          </a:xfrm>
          <a:prstGeom prst="rect">
            <a:avLst/>
          </a:prstGeom>
          <a:noFill/>
        </p:spPr>
        <p:txBody>
          <a:bodyPr wrap="square" rtlCol="0">
            <a:spAutoFit/>
          </a:bodyPr>
          <a:lstStyle/>
          <a:p>
            <a:pPr algn="just"/>
            <a:r>
              <a:rPr lang="it-IT" sz="1100" dirty="0"/>
              <a:t>Dettaglio di ricoprimento dal report  dell’elaborazione (Metashape)</a:t>
            </a:r>
          </a:p>
        </p:txBody>
      </p:sp>
      <p:pic>
        <p:nvPicPr>
          <p:cNvPr id="33" name="Immagine 32">
            <a:extLst>
              <a:ext uri="{FF2B5EF4-FFF2-40B4-BE49-F238E27FC236}">
                <a16:creationId xmlns:a16="http://schemas.microsoft.com/office/drawing/2014/main" id="{21D3336E-573C-B41C-2C6B-80CD3BE4E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624" y="5170502"/>
            <a:ext cx="1753561" cy="1602836"/>
          </a:xfrm>
          <a:prstGeom prst="rect">
            <a:avLst/>
          </a:prstGeom>
        </p:spPr>
      </p:pic>
      <p:sp>
        <p:nvSpPr>
          <p:cNvPr id="34" name="CasellaDiTesto 33">
            <a:extLst>
              <a:ext uri="{FF2B5EF4-FFF2-40B4-BE49-F238E27FC236}">
                <a16:creationId xmlns:a16="http://schemas.microsoft.com/office/drawing/2014/main" id="{4F0BF43B-5F82-74A7-60A7-5C91C27ED471}"/>
              </a:ext>
            </a:extLst>
          </p:cNvPr>
          <p:cNvSpPr txBox="1"/>
          <p:nvPr/>
        </p:nvSpPr>
        <p:spPr>
          <a:xfrm>
            <a:off x="5574257" y="5126879"/>
            <a:ext cx="1402069" cy="3493264"/>
          </a:xfrm>
          <a:prstGeom prst="rect">
            <a:avLst/>
          </a:prstGeom>
          <a:noFill/>
        </p:spPr>
        <p:txBody>
          <a:bodyPr wrap="square" rtlCol="0">
            <a:spAutoFit/>
          </a:bodyPr>
          <a:lstStyle/>
          <a:p>
            <a:pPr algn="just"/>
            <a:r>
              <a:rPr lang="it-IT" sz="1400" dirty="0"/>
              <a:t>È proporzionale all’altezza del volo, dimensione del pixel e distanza focale. È indice della qualità dei dettagli che vengono acquisiti in un fotogramma. Occorre verificare che il GSD sia nei limiti.</a:t>
            </a:r>
          </a:p>
          <a:p>
            <a:pPr algn="just"/>
            <a:endParaRPr lang="it-IT" sz="1100" dirty="0"/>
          </a:p>
        </p:txBody>
      </p:sp>
      <p:sp>
        <p:nvSpPr>
          <p:cNvPr id="36" name="CasellaDiTesto 35">
            <a:extLst>
              <a:ext uri="{FF2B5EF4-FFF2-40B4-BE49-F238E27FC236}">
                <a16:creationId xmlns:a16="http://schemas.microsoft.com/office/drawing/2014/main" id="{8EE6313B-349B-B6E2-6D23-C23D761FB7EF}"/>
              </a:ext>
            </a:extLst>
          </p:cNvPr>
          <p:cNvSpPr txBox="1"/>
          <p:nvPr/>
        </p:nvSpPr>
        <p:spPr>
          <a:xfrm>
            <a:off x="7108608" y="7069763"/>
            <a:ext cx="1825594" cy="338554"/>
          </a:xfrm>
          <a:prstGeom prst="rect">
            <a:avLst/>
          </a:prstGeom>
          <a:noFill/>
        </p:spPr>
        <p:txBody>
          <a:bodyPr wrap="square">
            <a:spAutoFit/>
          </a:bodyPr>
          <a:lstStyle/>
          <a:p>
            <a:pPr marL="285750" indent="-285750" algn="just">
              <a:buFont typeface="Arial" panose="020B0604020202020204" pitchFamily="34" charset="0"/>
              <a:buChar char="•"/>
            </a:pPr>
            <a:r>
              <a:rPr lang="it-IT" sz="1600" dirty="0"/>
              <a:t>Trascinamento</a:t>
            </a:r>
          </a:p>
        </p:txBody>
      </p:sp>
      <p:sp>
        <p:nvSpPr>
          <p:cNvPr id="27" name="CasellaDiTesto 26">
            <a:extLst>
              <a:ext uri="{FF2B5EF4-FFF2-40B4-BE49-F238E27FC236}">
                <a16:creationId xmlns:a16="http://schemas.microsoft.com/office/drawing/2014/main" id="{854B6D40-E9DA-5B4B-9A1C-B4A6AA8DAA0E}"/>
              </a:ext>
            </a:extLst>
          </p:cNvPr>
          <p:cNvSpPr txBox="1"/>
          <p:nvPr/>
        </p:nvSpPr>
        <p:spPr>
          <a:xfrm>
            <a:off x="7122080" y="7360597"/>
            <a:ext cx="1927421" cy="1214167"/>
          </a:xfrm>
          <a:prstGeom prst="rect">
            <a:avLst/>
          </a:prstGeom>
          <a:noFill/>
        </p:spPr>
        <p:txBody>
          <a:bodyPr wrap="square" rtlCol="0">
            <a:spAutoFit/>
          </a:bodyPr>
          <a:lstStyle/>
          <a:p>
            <a:pPr algn="just"/>
            <a:r>
              <a:rPr lang="it-IT" sz="1400" dirty="0"/>
              <a:t>Dipende dalla velocità di volo del drone e dal  tempo di esposizione della  fotocamera. Non deve eccedere il pixel! </a:t>
            </a:r>
          </a:p>
        </p:txBody>
      </p:sp>
      <p:graphicFrame>
        <p:nvGraphicFramePr>
          <p:cNvPr id="35" name="Tabella 34">
            <a:extLst>
              <a:ext uri="{FF2B5EF4-FFF2-40B4-BE49-F238E27FC236}">
                <a16:creationId xmlns:a16="http://schemas.microsoft.com/office/drawing/2014/main" id="{9C7A4669-DA9F-271D-2FAF-2DE5D5727A9E}"/>
              </a:ext>
            </a:extLst>
          </p:cNvPr>
          <p:cNvGraphicFramePr>
            <a:graphicFrameLocks noGrp="1"/>
          </p:cNvGraphicFramePr>
          <p:nvPr>
            <p:extLst>
              <p:ext uri="{D42A27DB-BD31-4B8C-83A1-F6EECF244321}">
                <p14:modId xmlns:p14="http://schemas.microsoft.com/office/powerpoint/2010/main" val="3790045040"/>
              </p:ext>
            </p:extLst>
          </p:nvPr>
        </p:nvGraphicFramePr>
        <p:xfrm>
          <a:off x="4252353" y="783704"/>
          <a:ext cx="8117972" cy="3072945"/>
        </p:xfrm>
        <a:graphic>
          <a:graphicData uri="http://schemas.openxmlformats.org/drawingml/2006/table">
            <a:tbl>
              <a:tblPr firstRow="1" bandRow="1">
                <a:tableStyleId>{5C22544A-7EE6-4342-B048-85BDC9FD1C3A}</a:tableStyleId>
              </a:tblPr>
              <a:tblGrid>
                <a:gridCol w="4058986">
                  <a:extLst>
                    <a:ext uri="{9D8B030D-6E8A-4147-A177-3AD203B41FA5}">
                      <a16:colId xmlns:a16="http://schemas.microsoft.com/office/drawing/2014/main" val="1244473413"/>
                    </a:ext>
                  </a:extLst>
                </a:gridCol>
                <a:gridCol w="4058986">
                  <a:extLst>
                    <a:ext uri="{9D8B030D-6E8A-4147-A177-3AD203B41FA5}">
                      <a16:colId xmlns:a16="http://schemas.microsoft.com/office/drawing/2014/main" val="3692722301"/>
                    </a:ext>
                  </a:extLst>
                </a:gridCol>
              </a:tblGrid>
              <a:tr h="316494">
                <a:tc>
                  <a:txBody>
                    <a:bodyPr/>
                    <a:lstStyle/>
                    <a:p>
                      <a:pPr algn="ctr" fontAlgn="base"/>
                      <a:r>
                        <a:rPr lang="it-IT" sz="1400" b="0" dirty="0">
                          <a:solidFill>
                            <a:schemeClr val="tx1"/>
                          </a:solidFill>
                          <a:effectLst/>
                          <a:latin typeface="+mn-lt"/>
                        </a:rPr>
                        <a:t>Peso (batteria e eliche incluse)</a:t>
                      </a:r>
                    </a:p>
                  </a:txBody>
                  <a:tcPr marL="0" marR="0" marT="0" marB="0" anchor="ctr">
                    <a:solidFill>
                      <a:srgbClr val="E9EBF5"/>
                    </a:solidFill>
                  </a:tcPr>
                </a:tc>
                <a:tc>
                  <a:txBody>
                    <a:bodyPr/>
                    <a:lstStyle/>
                    <a:p>
                      <a:pPr algn="ctr" fontAlgn="base"/>
                      <a:r>
                        <a:rPr lang="it-IT" sz="1400" b="0" dirty="0">
                          <a:solidFill>
                            <a:schemeClr val="tx1"/>
                          </a:solidFill>
                          <a:effectLst/>
                          <a:latin typeface="+mn-lt"/>
                        </a:rPr>
                        <a:t>1380 grammi</a:t>
                      </a:r>
                    </a:p>
                  </a:txBody>
                  <a:tcPr marL="0" marR="0" marT="0" marB="0" anchor="ctr">
                    <a:solidFill>
                      <a:srgbClr val="E9EBF5"/>
                    </a:solidFill>
                  </a:tcPr>
                </a:tc>
                <a:extLst>
                  <a:ext uri="{0D108BD9-81ED-4DB2-BD59-A6C34878D82A}">
                    <a16:rowId xmlns:a16="http://schemas.microsoft.com/office/drawing/2014/main" val="140366827"/>
                  </a:ext>
                </a:extLst>
              </a:tr>
              <a:tr h="1049847">
                <a:tc>
                  <a:txBody>
                    <a:bodyPr/>
                    <a:lstStyle/>
                    <a:p>
                      <a:pPr algn="ctr" fontAlgn="base"/>
                      <a:r>
                        <a:rPr lang="it-IT" sz="1400" b="0" i="0" kern="1200" dirty="0">
                          <a:solidFill>
                            <a:schemeClr val="tx1"/>
                          </a:solidFill>
                          <a:latin typeface="+mn-lt"/>
                          <a:ea typeface="Arial Unicode MS" panose="020B0604020202020204" pitchFamily="34" charset="-128"/>
                          <a:cs typeface="+mn-cs"/>
                        </a:rPr>
                        <a:t>Precisione di Volo</a:t>
                      </a:r>
                    </a:p>
                  </a:txBody>
                  <a:tcPr marL="0" marR="0" marT="0" marB="0" anchor="ctr"/>
                </a:tc>
                <a:tc>
                  <a:txBody>
                    <a:bodyPr/>
                    <a:lstStyle/>
                    <a:p>
                      <a:pPr algn="ctr" fontAlgn="base"/>
                      <a:r>
                        <a:rPr lang="it-IT" sz="1400" b="0" dirty="0">
                          <a:solidFill>
                            <a:schemeClr val="tx1"/>
                          </a:solidFill>
                          <a:effectLst/>
                          <a:latin typeface="+mn-lt"/>
                        </a:rPr>
                        <a:t>Verticale: +/- 3 cm (con sensori di posizione attivi) oppure +/-0.5 m</a:t>
                      </a:r>
                      <a:br>
                        <a:rPr lang="it-IT" sz="1400" b="0" dirty="0">
                          <a:solidFill>
                            <a:schemeClr val="tx1"/>
                          </a:solidFill>
                          <a:effectLst/>
                          <a:latin typeface="+mn-lt"/>
                        </a:rPr>
                      </a:br>
                      <a:r>
                        <a:rPr lang="it-IT" sz="1400" b="0" dirty="0">
                          <a:solidFill>
                            <a:schemeClr val="tx1"/>
                          </a:solidFill>
                          <a:effectLst/>
                          <a:latin typeface="+mn-lt"/>
                        </a:rPr>
                        <a:t>Orizzontale: +/- 4 cm (con sensori di posizione attivi) oppure +/-1.5 m</a:t>
                      </a:r>
                    </a:p>
                  </a:txBody>
                  <a:tcPr marL="0" marR="0" marT="0" marB="0" anchor="ctr"/>
                </a:tc>
                <a:extLst>
                  <a:ext uri="{0D108BD9-81ED-4DB2-BD59-A6C34878D82A}">
                    <a16:rowId xmlns:a16="http://schemas.microsoft.com/office/drawing/2014/main" val="359114353"/>
                  </a:ext>
                </a:extLst>
              </a:tr>
              <a:tr h="284434">
                <a:tc>
                  <a:txBody>
                    <a:bodyPr/>
                    <a:lstStyle/>
                    <a:p>
                      <a:pPr algn="ctr" fontAlgn="base"/>
                      <a:r>
                        <a:rPr lang="it-IT" sz="1400" b="0" dirty="0">
                          <a:solidFill>
                            <a:schemeClr val="tx1"/>
                          </a:solidFill>
                          <a:effectLst/>
                          <a:latin typeface="+mn-lt"/>
                        </a:rPr>
                        <a:t>Velocità massima</a:t>
                      </a:r>
                    </a:p>
                  </a:txBody>
                  <a:tcPr marL="0" marR="0" marT="0" marB="0" anchor="ctr"/>
                </a:tc>
                <a:tc>
                  <a:txBody>
                    <a:bodyPr/>
                    <a:lstStyle/>
                    <a:p>
                      <a:pPr algn="ctr" fontAlgn="base"/>
                      <a:r>
                        <a:rPr lang="it-IT" sz="1400" b="0" dirty="0">
                          <a:solidFill>
                            <a:schemeClr val="tx1"/>
                          </a:solidFill>
                          <a:effectLst/>
                          <a:latin typeface="+mn-lt"/>
                        </a:rPr>
                        <a:t>16 m/s (57,6 km/h)</a:t>
                      </a:r>
                    </a:p>
                  </a:txBody>
                  <a:tcPr marL="0" marR="0" marT="0" marB="0" anchor="ctr"/>
                </a:tc>
                <a:extLst>
                  <a:ext uri="{0D108BD9-81ED-4DB2-BD59-A6C34878D82A}">
                    <a16:rowId xmlns:a16="http://schemas.microsoft.com/office/drawing/2014/main" val="857653317"/>
                  </a:ext>
                </a:extLst>
              </a:tr>
              <a:tr h="284434">
                <a:tc>
                  <a:txBody>
                    <a:bodyPr/>
                    <a:lstStyle/>
                    <a:p>
                      <a:pPr algn="ctr" fontAlgn="base"/>
                      <a:r>
                        <a:rPr lang="it-IT" sz="1400" b="0" dirty="0">
                          <a:solidFill>
                            <a:schemeClr val="tx1"/>
                          </a:solidFill>
                          <a:effectLst/>
                          <a:latin typeface="+mn-lt"/>
                        </a:rPr>
                        <a:t>Altitudine massima</a:t>
                      </a:r>
                    </a:p>
                  </a:txBody>
                  <a:tcPr marL="0" marR="0" marT="0" marB="0" anchor="ctr"/>
                </a:tc>
                <a:tc>
                  <a:txBody>
                    <a:bodyPr/>
                    <a:lstStyle/>
                    <a:p>
                      <a:pPr algn="ctr" fontAlgn="base"/>
                      <a:r>
                        <a:rPr lang="it-IT" sz="1400" b="0" dirty="0">
                          <a:solidFill>
                            <a:schemeClr val="tx1"/>
                          </a:solidFill>
                          <a:effectLst/>
                          <a:latin typeface="+mn-lt"/>
                        </a:rPr>
                        <a:t>6000 m</a:t>
                      </a:r>
                    </a:p>
                  </a:txBody>
                  <a:tcPr marL="0" marR="0" marT="0" marB="0" anchor="ctr"/>
                </a:tc>
                <a:extLst>
                  <a:ext uri="{0D108BD9-81ED-4DB2-BD59-A6C34878D82A}">
                    <a16:rowId xmlns:a16="http://schemas.microsoft.com/office/drawing/2014/main" val="99519086"/>
                  </a:ext>
                </a:extLst>
              </a:tr>
              <a:tr h="284434">
                <a:tc>
                  <a:txBody>
                    <a:bodyPr/>
                    <a:lstStyle/>
                    <a:p>
                      <a:pPr algn="ctr" fontAlgn="base"/>
                      <a:r>
                        <a:rPr lang="it-IT" sz="1400" b="0" dirty="0">
                          <a:solidFill>
                            <a:schemeClr val="tx1"/>
                          </a:solidFill>
                          <a:effectLst/>
                          <a:latin typeface="+mn-lt"/>
                        </a:rPr>
                        <a:t>Massimo tempo di volo</a:t>
                      </a:r>
                    </a:p>
                  </a:txBody>
                  <a:tcPr marL="0" marR="0" marT="0" marB="0" anchor="ctr"/>
                </a:tc>
                <a:tc>
                  <a:txBody>
                    <a:bodyPr/>
                    <a:lstStyle/>
                    <a:p>
                      <a:pPr algn="ctr" fontAlgn="base"/>
                      <a:r>
                        <a:rPr lang="it-IT" sz="1400" b="0" dirty="0">
                          <a:solidFill>
                            <a:schemeClr val="tx1"/>
                          </a:solidFill>
                          <a:effectLst/>
                          <a:latin typeface="+mn-lt"/>
                        </a:rPr>
                        <a:t>circa 28 minuti</a:t>
                      </a:r>
                    </a:p>
                  </a:txBody>
                  <a:tcPr marL="0" marR="0" marT="0" marB="0" anchor="ctr"/>
                </a:tc>
                <a:extLst>
                  <a:ext uri="{0D108BD9-81ED-4DB2-BD59-A6C34878D82A}">
                    <a16:rowId xmlns:a16="http://schemas.microsoft.com/office/drawing/2014/main" val="3107056507"/>
                  </a:ext>
                </a:extLst>
              </a:tr>
              <a:tr h="284434">
                <a:tc>
                  <a:txBody>
                    <a:bodyPr/>
                    <a:lstStyle/>
                    <a:p>
                      <a:pPr algn="ctr" fontAlgn="base"/>
                      <a:r>
                        <a:rPr lang="it-IT" sz="1400" b="0" dirty="0">
                          <a:solidFill>
                            <a:schemeClr val="tx1"/>
                          </a:solidFill>
                          <a:effectLst/>
                          <a:latin typeface="+mn-lt"/>
                        </a:rPr>
                        <a:t>Distanza focale/principale</a:t>
                      </a:r>
                    </a:p>
                  </a:txBody>
                  <a:tcPr marL="0" marR="0" marT="0" marB="0" anchor="ctr"/>
                </a:tc>
                <a:tc>
                  <a:txBody>
                    <a:bodyPr/>
                    <a:lstStyle/>
                    <a:p>
                      <a:pPr algn="ctr" fontAlgn="base"/>
                      <a:r>
                        <a:rPr lang="it-IT" sz="1400" b="0" dirty="0">
                          <a:solidFill>
                            <a:schemeClr val="tx1"/>
                          </a:solidFill>
                          <a:effectLst/>
                          <a:latin typeface="+mn-lt"/>
                        </a:rPr>
                        <a:t>8.8 mm</a:t>
                      </a:r>
                    </a:p>
                  </a:txBody>
                  <a:tcPr marL="0" marR="0" marT="0" marB="0" anchor="ctr"/>
                </a:tc>
                <a:extLst>
                  <a:ext uri="{0D108BD9-81ED-4DB2-BD59-A6C34878D82A}">
                    <a16:rowId xmlns:a16="http://schemas.microsoft.com/office/drawing/2014/main" val="970111912"/>
                  </a:ext>
                </a:extLst>
              </a:tr>
              <a:tr h="284434">
                <a:tc>
                  <a:txBody>
                    <a:bodyPr/>
                    <a:lstStyle/>
                    <a:p>
                      <a:pPr algn="ctr" fontAlgn="base"/>
                      <a:r>
                        <a:rPr lang="it-IT" sz="1400" b="0" dirty="0">
                          <a:solidFill>
                            <a:schemeClr val="tx1"/>
                          </a:solidFill>
                          <a:effectLst/>
                          <a:latin typeface="+mn-lt"/>
                        </a:rPr>
                        <a:t>Risoluzione</a:t>
                      </a:r>
                    </a:p>
                  </a:txBody>
                  <a:tcPr marL="0" marR="0" marT="0" marB="0" anchor="ctr"/>
                </a:tc>
                <a:tc>
                  <a:txBody>
                    <a:bodyPr/>
                    <a:lstStyle/>
                    <a:p>
                      <a:pPr marL="0" marR="0" lvl="0" indent="0" algn="ctr" defTabSz="1280160" rtl="0" eaLnBrk="1" fontAlgn="base" latinLnBrk="0" hangingPunct="1">
                        <a:lnSpc>
                          <a:spcPct val="100000"/>
                        </a:lnSpc>
                        <a:spcBef>
                          <a:spcPts val="0"/>
                        </a:spcBef>
                        <a:spcAft>
                          <a:spcPts val="0"/>
                        </a:spcAft>
                        <a:buClrTx/>
                        <a:buSzTx/>
                        <a:buFontTx/>
                        <a:buNone/>
                        <a:tabLst/>
                        <a:defRPr/>
                      </a:pPr>
                      <a:r>
                        <a:rPr lang="it-IT" sz="1400" b="0" dirty="0">
                          <a:solidFill>
                            <a:schemeClr val="tx1"/>
                          </a:solidFill>
                          <a:effectLst/>
                          <a:latin typeface="+mn-lt"/>
                        </a:rPr>
                        <a:t>5472 px x 3648 px</a:t>
                      </a:r>
                    </a:p>
                  </a:txBody>
                  <a:tcPr marL="0" marR="0" marT="0" marB="0" anchor="ctr"/>
                </a:tc>
                <a:extLst>
                  <a:ext uri="{0D108BD9-81ED-4DB2-BD59-A6C34878D82A}">
                    <a16:rowId xmlns:a16="http://schemas.microsoft.com/office/drawing/2014/main" val="4243090657"/>
                  </a:ext>
                </a:extLst>
              </a:tr>
              <a:tr h="284434">
                <a:tc>
                  <a:txBody>
                    <a:bodyPr/>
                    <a:lstStyle/>
                    <a:p>
                      <a:pPr algn="ctr" fontAlgn="base"/>
                      <a:r>
                        <a:rPr lang="it-IT" sz="1400" b="0" dirty="0">
                          <a:solidFill>
                            <a:schemeClr val="tx1"/>
                          </a:solidFill>
                          <a:effectLst/>
                          <a:latin typeface="+mn-lt"/>
                        </a:rPr>
                        <a:t>Dimensione del pixel</a:t>
                      </a:r>
                    </a:p>
                  </a:txBody>
                  <a:tcPr marL="0" marR="0" marT="0" marB="0" anchor="ctr"/>
                </a:tc>
                <a:tc>
                  <a:txBody>
                    <a:bodyPr/>
                    <a:lstStyle/>
                    <a:p>
                      <a:pPr algn="ctr" fontAlgn="base"/>
                      <a:r>
                        <a:rPr lang="it-IT" sz="1400" b="0" dirty="0">
                          <a:solidFill>
                            <a:schemeClr val="tx1"/>
                          </a:solidFill>
                          <a:effectLst/>
                          <a:latin typeface="+mn-lt"/>
                        </a:rPr>
                        <a:t>2.4 micron</a:t>
                      </a:r>
                    </a:p>
                  </a:txBody>
                  <a:tcPr marL="0" marR="0" marT="0" marB="0" anchor="ctr"/>
                </a:tc>
                <a:extLst>
                  <a:ext uri="{0D108BD9-81ED-4DB2-BD59-A6C34878D82A}">
                    <a16:rowId xmlns:a16="http://schemas.microsoft.com/office/drawing/2014/main" val="1088319845"/>
                  </a:ext>
                </a:extLst>
              </a:tr>
            </a:tbl>
          </a:graphicData>
        </a:graphic>
      </p:graphicFrame>
      <p:sp>
        <p:nvSpPr>
          <p:cNvPr id="37" name="CasellaDiTesto 36">
            <a:extLst>
              <a:ext uri="{FF2B5EF4-FFF2-40B4-BE49-F238E27FC236}">
                <a16:creationId xmlns:a16="http://schemas.microsoft.com/office/drawing/2014/main" id="{90296D1E-4872-4280-DAF9-34F258C45BCB}"/>
              </a:ext>
            </a:extLst>
          </p:cNvPr>
          <p:cNvSpPr txBox="1"/>
          <p:nvPr/>
        </p:nvSpPr>
        <p:spPr>
          <a:xfrm>
            <a:off x="98824" y="464470"/>
            <a:ext cx="3503138"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PIATTAFORMA UTILIZZATA</a:t>
            </a:r>
          </a:p>
        </p:txBody>
      </p:sp>
      <p:sp>
        <p:nvSpPr>
          <p:cNvPr id="9" name="Rettangolo 8">
            <a:extLst>
              <a:ext uri="{FF2B5EF4-FFF2-40B4-BE49-F238E27FC236}">
                <a16:creationId xmlns:a16="http://schemas.microsoft.com/office/drawing/2014/main" id="{94B50605-BD9A-015D-1A16-F2508BB99E6E}"/>
              </a:ext>
            </a:extLst>
          </p:cNvPr>
          <p:cNvSpPr/>
          <p:nvPr/>
        </p:nvSpPr>
        <p:spPr>
          <a:xfrm>
            <a:off x="11815094" y="6929710"/>
            <a:ext cx="617838" cy="4308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t-IT"/>
          </a:p>
        </p:txBody>
      </p:sp>
      <p:cxnSp>
        <p:nvCxnSpPr>
          <p:cNvPr id="11" name="Connettore 2 10">
            <a:extLst>
              <a:ext uri="{FF2B5EF4-FFF2-40B4-BE49-F238E27FC236}">
                <a16:creationId xmlns:a16="http://schemas.microsoft.com/office/drawing/2014/main" id="{A1338CCC-1776-5E0B-E1AC-AE2ACD1A1154}"/>
              </a:ext>
            </a:extLst>
          </p:cNvPr>
          <p:cNvCxnSpPr>
            <a:cxnSpLocks/>
          </p:cNvCxnSpPr>
          <p:nvPr/>
        </p:nvCxnSpPr>
        <p:spPr>
          <a:xfrm>
            <a:off x="11656847" y="7102540"/>
            <a:ext cx="50662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CasellaDiTesto 31">
            <a:extLst>
              <a:ext uri="{FF2B5EF4-FFF2-40B4-BE49-F238E27FC236}">
                <a16:creationId xmlns:a16="http://schemas.microsoft.com/office/drawing/2014/main" id="{571D99D6-EE3E-A4EF-1F5B-0B80DF371B83}"/>
              </a:ext>
            </a:extLst>
          </p:cNvPr>
          <p:cNvSpPr txBox="1"/>
          <p:nvPr/>
        </p:nvSpPr>
        <p:spPr>
          <a:xfrm>
            <a:off x="11656847" y="7062330"/>
            <a:ext cx="506627" cy="261610"/>
          </a:xfrm>
          <a:prstGeom prst="rect">
            <a:avLst/>
          </a:prstGeom>
          <a:noFill/>
        </p:spPr>
        <p:txBody>
          <a:bodyPr wrap="square" rtlCol="0">
            <a:spAutoFit/>
          </a:bodyPr>
          <a:lstStyle/>
          <a:p>
            <a:pPr algn="just"/>
            <a:r>
              <a:rPr lang="it-IT" sz="1100" dirty="0"/>
              <a:t>20 m</a:t>
            </a:r>
          </a:p>
        </p:txBody>
      </p:sp>
      <p:sp>
        <p:nvSpPr>
          <p:cNvPr id="28" name="Segnaposto numero diapositiva 1">
            <a:extLst>
              <a:ext uri="{FF2B5EF4-FFF2-40B4-BE49-F238E27FC236}">
                <a16:creationId xmlns:a16="http://schemas.microsoft.com/office/drawing/2014/main" id="{C7E2E24E-33AB-1AF5-3CDF-6C4C3588198C}"/>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22</a:t>
            </a:r>
          </a:p>
        </p:txBody>
      </p:sp>
    </p:spTree>
    <p:extLst>
      <p:ext uri="{BB962C8B-B14F-4D97-AF65-F5344CB8AC3E}">
        <p14:creationId xmlns:p14="http://schemas.microsoft.com/office/powerpoint/2010/main" val="30060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l="-17000" r="-17000"/>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BF18FF0-C547-44E3-9682-B505599A129F}"/>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69C425B9-A86F-43FB-A1DF-DE592F47F879}"/>
              </a:ext>
            </a:extLst>
          </p:cNvPr>
          <p:cNvSpPr txBox="1"/>
          <p:nvPr/>
        </p:nvSpPr>
        <p:spPr>
          <a:xfrm>
            <a:off x="2455578" y="8829317"/>
            <a:ext cx="8990579"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AD647267-1FCA-43F4-86CD-19D95DA0C573}"/>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947B9BE-0DB4-42D3-B4FA-B1D19C334792}"/>
              </a:ext>
            </a:extLst>
          </p:cNvPr>
          <p:cNvSpPr txBox="1"/>
          <p:nvPr/>
        </p:nvSpPr>
        <p:spPr>
          <a:xfrm>
            <a:off x="3379746" y="9179080"/>
            <a:ext cx="8990579"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C37FA899-6462-4232-9E23-0497DAB62189}"/>
              </a:ext>
            </a:extLst>
          </p:cNvPr>
          <p:cNvPicPr>
            <a:picLocks noChangeAspect="1"/>
          </p:cNvPicPr>
          <p:nvPr/>
        </p:nvPicPr>
        <p:blipFill>
          <a:blip r:embed="rId3"/>
          <a:stretch>
            <a:fillRect/>
          </a:stretch>
        </p:blipFill>
        <p:spPr>
          <a:xfrm>
            <a:off x="260705" y="8785269"/>
            <a:ext cx="1510526" cy="665235"/>
          </a:xfrm>
          <a:prstGeom prst="rect">
            <a:avLst/>
          </a:prstGeom>
        </p:spPr>
      </p:pic>
      <p:sp>
        <p:nvSpPr>
          <p:cNvPr id="14" name="CasellaDiTesto 13">
            <a:extLst>
              <a:ext uri="{FF2B5EF4-FFF2-40B4-BE49-F238E27FC236}">
                <a16:creationId xmlns:a16="http://schemas.microsoft.com/office/drawing/2014/main" id="{2D0D965B-E760-D3E7-0998-92DECE9862B6}"/>
              </a:ext>
            </a:extLst>
          </p:cNvPr>
          <p:cNvSpPr txBox="1"/>
          <p:nvPr/>
        </p:nvSpPr>
        <p:spPr>
          <a:xfrm>
            <a:off x="123814" y="163878"/>
            <a:ext cx="2305221"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16" name="Connettore diritto 15">
            <a:extLst>
              <a:ext uri="{FF2B5EF4-FFF2-40B4-BE49-F238E27FC236}">
                <a16:creationId xmlns:a16="http://schemas.microsoft.com/office/drawing/2014/main" id="{B509191A-DC87-B5A7-4097-F5899C129298}"/>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BA8812E4-7305-6900-2F66-673C6719A0BD}"/>
              </a:ext>
            </a:extLst>
          </p:cNvPr>
          <p:cNvSpPr txBox="1"/>
          <p:nvPr/>
        </p:nvSpPr>
        <p:spPr>
          <a:xfrm>
            <a:off x="98824" y="464470"/>
            <a:ext cx="4591700" cy="461665"/>
          </a:xfrm>
          <a:prstGeom prst="rect">
            <a:avLst/>
          </a:prstGeom>
          <a:noFill/>
        </p:spPr>
        <p:txBody>
          <a:bodyPr wrap="square">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PIANO DI VOLO E SCRIPT MATLAB</a:t>
            </a:r>
          </a:p>
        </p:txBody>
      </p:sp>
      <p:sp>
        <p:nvSpPr>
          <p:cNvPr id="10" name="CasellaDiTesto 9">
            <a:extLst>
              <a:ext uri="{FF2B5EF4-FFF2-40B4-BE49-F238E27FC236}">
                <a16:creationId xmlns:a16="http://schemas.microsoft.com/office/drawing/2014/main" id="{BAA7819C-102D-0238-78E8-37E149F572A7}"/>
              </a:ext>
            </a:extLst>
          </p:cNvPr>
          <p:cNvSpPr txBox="1"/>
          <p:nvPr/>
        </p:nvSpPr>
        <p:spPr>
          <a:xfrm>
            <a:off x="197039" y="952784"/>
            <a:ext cx="4222562" cy="4401205"/>
          </a:xfrm>
          <a:prstGeom prst="rect">
            <a:avLst/>
          </a:prstGeom>
          <a:noFill/>
        </p:spPr>
        <p:txBody>
          <a:bodyPr wrap="square" rtlCol="0">
            <a:spAutoFit/>
          </a:bodyPr>
          <a:lstStyle/>
          <a:p>
            <a:pPr algn="just"/>
            <a:r>
              <a:rPr lang="it-IT" sz="1400" dirty="0"/>
              <a:t>Attraverso una serie di calcoli, nei casi meno complessi, si può realizzare il piano di volo una volta presi in input una serie di dati sulla geometria della camera, la velocità di volo del drone e la geometria del terreno.</a:t>
            </a:r>
          </a:p>
          <a:p>
            <a:pPr algn="just"/>
            <a:endParaRPr lang="it-IT" sz="1400" dirty="0"/>
          </a:p>
          <a:p>
            <a:pPr algn="just"/>
            <a:r>
              <a:rPr lang="it-IT" sz="1400" dirty="0"/>
              <a:t>Implementando tali nozioni insieme ad alcune funzioni del software Matlab è possibile realizzare uno script in grado di calcolare automaticamente le informazioni necessarie per il piano di volo e di realizzare un’immagine che mostra la posizione delle strisciate.</a:t>
            </a:r>
          </a:p>
          <a:p>
            <a:pPr algn="just"/>
            <a:endParaRPr lang="it-IT" sz="1400" dirty="0"/>
          </a:p>
          <a:p>
            <a:pPr algn="just"/>
            <a:r>
              <a:rPr lang="it-IT" sz="1400" dirty="0"/>
              <a:t>L’utente in questo caso ha due opzioni:</a:t>
            </a:r>
          </a:p>
          <a:p>
            <a:pPr marL="285750" indent="-285750" algn="just">
              <a:buFont typeface="Arial" panose="020B0604020202020204" pitchFamily="34" charset="0"/>
              <a:buChar char="•"/>
            </a:pPr>
            <a:r>
              <a:rPr lang="it-IT" sz="1400" dirty="0"/>
              <a:t>Utilizzare i dati di default precaricati all’interno di un vettore per velocizzare il processo.</a:t>
            </a:r>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endParaRPr lang="it-IT" sz="1400" dirty="0"/>
          </a:p>
          <a:p>
            <a:pPr marL="285750" indent="-285750" algn="just">
              <a:buFont typeface="Arial" panose="020B0604020202020204" pitchFamily="34" charset="0"/>
              <a:buChar char="•"/>
            </a:pPr>
            <a:r>
              <a:rPr lang="it-IT" sz="1400" dirty="0"/>
              <a:t>Inserire manualmente i dati all’interno di un </a:t>
            </a:r>
            <a:r>
              <a:rPr lang="it-IT" sz="1400" dirty="0" err="1"/>
              <a:t>form</a:t>
            </a:r>
            <a:r>
              <a:rPr lang="it-IT" sz="1400" dirty="0"/>
              <a:t>, sovrascrivendo quelli precaricati.</a:t>
            </a:r>
          </a:p>
        </p:txBody>
      </p:sp>
      <p:pic>
        <p:nvPicPr>
          <p:cNvPr id="8" name="Immagine 7">
            <a:extLst>
              <a:ext uri="{FF2B5EF4-FFF2-40B4-BE49-F238E27FC236}">
                <a16:creationId xmlns:a16="http://schemas.microsoft.com/office/drawing/2014/main" id="{AD10A917-C3A2-DB87-3904-75F14396F841}"/>
              </a:ext>
            </a:extLst>
          </p:cNvPr>
          <p:cNvPicPr>
            <a:picLocks noChangeAspect="1"/>
          </p:cNvPicPr>
          <p:nvPr/>
        </p:nvPicPr>
        <p:blipFill>
          <a:blip r:embed="rId4"/>
          <a:stretch>
            <a:fillRect/>
          </a:stretch>
        </p:blipFill>
        <p:spPr>
          <a:xfrm>
            <a:off x="197039" y="4072536"/>
            <a:ext cx="3323634" cy="663048"/>
          </a:xfrm>
          <a:prstGeom prst="rect">
            <a:avLst/>
          </a:prstGeom>
        </p:spPr>
      </p:pic>
      <p:pic>
        <p:nvPicPr>
          <p:cNvPr id="12" name="Immagine 11">
            <a:extLst>
              <a:ext uri="{FF2B5EF4-FFF2-40B4-BE49-F238E27FC236}">
                <a16:creationId xmlns:a16="http://schemas.microsoft.com/office/drawing/2014/main" id="{4A026625-2639-9A0E-0DDF-83932FE501E0}"/>
              </a:ext>
            </a:extLst>
          </p:cNvPr>
          <p:cNvPicPr>
            <a:picLocks noChangeAspect="1"/>
          </p:cNvPicPr>
          <p:nvPr/>
        </p:nvPicPr>
        <p:blipFill rotWithShape="1">
          <a:blip r:embed="rId5"/>
          <a:srcRect t="1568" r="6149"/>
          <a:stretch/>
        </p:blipFill>
        <p:spPr>
          <a:xfrm>
            <a:off x="197039" y="5452144"/>
            <a:ext cx="6113504" cy="2522377"/>
          </a:xfrm>
          <a:prstGeom prst="rect">
            <a:avLst/>
          </a:prstGeom>
        </p:spPr>
      </p:pic>
      <p:pic>
        <p:nvPicPr>
          <p:cNvPr id="15" name="Immagine 14">
            <a:extLst>
              <a:ext uri="{FF2B5EF4-FFF2-40B4-BE49-F238E27FC236}">
                <a16:creationId xmlns:a16="http://schemas.microsoft.com/office/drawing/2014/main" id="{81BF22C7-43BF-CE06-B3C5-D786A1916E06}"/>
              </a:ext>
            </a:extLst>
          </p:cNvPr>
          <p:cNvPicPr>
            <a:picLocks noChangeAspect="1"/>
          </p:cNvPicPr>
          <p:nvPr/>
        </p:nvPicPr>
        <p:blipFill rotWithShape="1">
          <a:blip r:embed="rId6"/>
          <a:srcRect l="10022" t="9474" r="13066" b="10022"/>
          <a:stretch/>
        </p:blipFill>
        <p:spPr>
          <a:xfrm>
            <a:off x="4419600" y="2544276"/>
            <a:ext cx="2286000" cy="2377384"/>
          </a:xfrm>
          <a:prstGeom prst="rect">
            <a:avLst/>
          </a:prstGeom>
        </p:spPr>
      </p:pic>
      <p:cxnSp>
        <p:nvCxnSpPr>
          <p:cNvPr id="18" name="Connettore curvo 17">
            <a:extLst>
              <a:ext uri="{FF2B5EF4-FFF2-40B4-BE49-F238E27FC236}">
                <a16:creationId xmlns:a16="http://schemas.microsoft.com/office/drawing/2014/main" id="{1895A174-D981-5E3E-4CBA-F5A1BAEB38F8}"/>
              </a:ext>
            </a:extLst>
          </p:cNvPr>
          <p:cNvCxnSpPr>
            <a:cxnSpLocks/>
            <a:endCxn id="15" idx="2"/>
          </p:cNvCxnSpPr>
          <p:nvPr/>
        </p:nvCxnSpPr>
        <p:spPr>
          <a:xfrm rot="5400000" flipH="1" flipV="1">
            <a:off x="4257818" y="5236044"/>
            <a:ext cx="1619166" cy="990398"/>
          </a:xfrm>
          <a:prstGeom prst="curvedConnector3">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6FE5B2F-8059-3996-3216-F2F384D180A3}"/>
              </a:ext>
            </a:extLst>
          </p:cNvPr>
          <p:cNvSpPr txBox="1"/>
          <p:nvPr/>
        </p:nvSpPr>
        <p:spPr>
          <a:xfrm>
            <a:off x="7195949" y="625863"/>
            <a:ext cx="1662013" cy="1815882"/>
          </a:xfrm>
          <a:prstGeom prst="rect">
            <a:avLst/>
          </a:prstGeom>
          <a:noFill/>
        </p:spPr>
        <p:txBody>
          <a:bodyPr wrap="square" rtlCol="0">
            <a:spAutoFit/>
          </a:bodyPr>
          <a:lstStyle/>
          <a:p>
            <a:pPr algn="just"/>
            <a:r>
              <a:rPr lang="it-IT" sz="1400" dirty="0"/>
              <a:t>Terminata l’elaborazione il calcolatore produrrà due tabelle, una contenente tutti i dati di ingresso e una con tutti i dati di uscita.</a:t>
            </a:r>
          </a:p>
        </p:txBody>
      </p:sp>
      <p:pic>
        <p:nvPicPr>
          <p:cNvPr id="35" name="Immagine 34">
            <a:extLst>
              <a:ext uri="{FF2B5EF4-FFF2-40B4-BE49-F238E27FC236}">
                <a16:creationId xmlns:a16="http://schemas.microsoft.com/office/drawing/2014/main" id="{4A792775-619C-1AD0-E456-F2ABA9DC4C51}"/>
              </a:ext>
            </a:extLst>
          </p:cNvPr>
          <p:cNvPicPr>
            <a:picLocks noChangeAspect="1"/>
          </p:cNvPicPr>
          <p:nvPr/>
        </p:nvPicPr>
        <p:blipFill>
          <a:blip r:embed="rId7"/>
          <a:stretch>
            <a:fillRect/>
          </a:stretch>
        </p:blipFill>
        <p:spPr>
          <a:xfrm>
            <a:off x="4419600" y="1215673"/>
            <a:ext cx="2305372" cy="1105054"/>
          </a:xfrm>
          <a:prstGeom prst="rect">
            <a:avLst/>
          </a:prstGeom>
        </p:spPr>
      </p:pic>
      <p:sp>
        <p:nvSpPr>
          <p:cNvPr id="42" name="CasellaDiTesto 41">
            <a:extLst>
              <a:ext uri="{FF2B5EF4-FFF2-40B4-BE49-F238E27FC236}">
                <a16:creationId xmlns:a16="http://schemas.microsoft.com/office/drawing/2014/main" id="{7F52FC1B-6BFB-B1C5-B0FD-310CDA458ED4}"/>
              </a:ext>
            </a:extLst>
          </p:cNvPr>
          <p:cNvSpPr txBox="1"/>
          <p:nvPr/>
        </p:nvSpPr>
        <p:spPr>
          <a:xfrm>
            <a:off x="7195947" y="3344627"/>
            <a:ext cx="5408614" cy="1600438"/>
          </a:xfrm>
          <a:prstGeom prst="rect">
            <a:avLst/>
          </a:prstGeom>
          <a:noFill/>
        </p:spPr>
        <p:txBody>
          <a:bodyPr wrap="square" rtlCol="0">
            <a:spAutoFit/>
          </a:bodyPr>
          <a:lstStyle/>
          <a:p>
            <a:pPr algn="just"/>
            <a:r>
              <a:rPr lang="it-IT" sz="1400" dirty="0"/>
              <a:t>Infine l’utente può fornire una foto la quale sarà usata durante l’elaborazione. A seconda del numero di strisciate risultanti, arrotondate per eccesso, l’area da rilevare sarà equamente divisa per poter quindi procedere a tracciare le possibili traiettorie degli strisciamenti. È possibile anche modificare i dati per produrre fino a quattro grafici per confrontare come cambiano i piani di volo a seconda del variare della geometria della camera, della precisione degli altri parametri.</a:t>
            </a:r>
          </a:p>
        </p:txBody>
      </p:sp>
      <p:sp>
        <p:nvSpPr>
          <p:cNvPr id="26" name="CasellaDiTesto 25">
            <a:extLst>
              <a:ext uri="{FF2B5EF4-FFF2-40B4-BE49-F238E27FC236}">
                <a16:creationId xmlns:a16="http://schemas.microsoft.com/office/drawing/2014/main" id="{86EDBB14-B6FE-5D33-D402-1C39F8184BD8}"/>
              </a:ext>
            </a:extLst>
          </p:cNvPr>
          <p:cNvSpPr txBox="1"/>
          <p:nvPr/>
        </p:nvSpPr>
        <p:spPr>
          <a:xfrm>
            <a:off x="7336501" y="8290236"/>
            <a:ext cx="5408614" cy="261610"/>
          </a:xfrm>
          <a:prstGeom prst="rect">
            <a:avLst/>
          </a:prstGeom>
          <a:noFill/>
        </p:spPr>
        <p:txBody>
          <a:bodyPr wrap="square" rtlCol="0">
            <a:spAutoFit/>
          </a:bodyPr>
          <a:lstStyle/>
          <a:p>
            <a:r>
              <a:rPr lang="it-IT" sz="1100" dirty="0"/>
              <a:t>Due esempi di esecuzione del programma con parametri diversi.</a:t>
            </a:r>
          </a:p>
        </p:txBody>
      </p:sp>
      <p:pic>
        <p:nvPicPr>
          <p:cNvPr id="11" name="Immagine 10">
            <a:extLst>
              <a:ext uri="{FF2B5EF4-FFF2-40B4-BE49-F238E27FC236}">
                <a16:creationId xmlns:a16="http://schemas.microsoft.com/office/drawing/2014/main" id="{8D21896C-64E9-487A-DC44-1D691A321A78}"/>
              </a:ext>
            </a:extLst>
          </p:cNvPr>
          <p:cNvPicPr>
            <a:picLocks noChangeAspect="1"/>
          </p:cNvPicPr>
          <p:nvPr/>
        </p:nvPicPr>
        <p:blipFill>
          <a:blip r:embed="rId8"/>
          <a:stretch>
            <a:fillRect/>
          </a:stretch>
        </p:blipFill>
        <p:spPr>
          <a:xfrm>
            <a:off x="7336501" y="5204682"/>
            <a:ext cx="5268060" cy="2972215"/>
          </a:xfrm>
          <a:prstGeom prst="rect">
            <a:avLst/>
          </a:prstGeom>
        </p:spPr>
      </p:pic>
      <p:pic>
        <p:nvPicPr>
          <p:cNvPr id="13" name="Immagine 12">
            <a:extLst>
              <a:ext uri="{FF2B5EF4-FFF2-40B4-BE49-F238E27FC236}">
                <a16:creationId xmlns:a16="http://schemas.microsoft.com/office/drawing/2014/main" id="{7AA123A5-3E2F-FEC2-6C48-2A0DD3746802}"/>
              </a:ext>
            </a:extLst>
          </p:cNvPr>
          <p:cNvPicPr>
            <a:picLocks noChangeAspect="1"/>
          </p:cNvPicPr>
          <p:nvPr/>
        </p:nvPicPr>
        <p:blipFill>
          <a:blip r:embed="rId9"/>
          <a:stretch>
            <a:fillRect/>
          </a:stretch>
        </p:blipFill>
        <p:spPr>
          <a:xfrm>
            <a:off x="8857962" y="374222"/>
            <a:ext cx="2505425" cy="2238687"/>
          </a:xfrm>
          <a:prstGeom prst="rect">
            <a:avLst/>
          </a:prstGeom>
          <a:solidFill>
            <a:schemeClr val="bg1"/>
          </a:solidFill>
          <a:ln>
            <a:solidFill>
              <a:srgbClr val="00B050"/>
            </a:solidFill>
          </a:ln>
        </p:spPr>
      </p:pic>
      <p:pic>
        <p:nvPicPr>
          <p:cNvPr id="20" name="Immagine 19">
            <a:extLst>
              <a:ext uri="{FF2B5EF4-FFF2-40B4-BE49-F238E27FC236}">
                <a16:creationId xmlns:a16="http://schemas.microsoft.com/office/drawing/2014/main" id="{2E4B0E9B-5513-0611-C8E8-8AC2707C973B}"/>
              </a:ext>
            </a:extLst>
          </p:cNvPr>
          <p:cNvPicPr>
            <a:picLocks noChangeAspect="1"/>
          </p:cNvPicPr>
          <p:nvPr/>
        </p:nvPicPr>
        <p:blipFill>
          <a:blip r:embed="rId10"/>
          <a:stretch>
            <a:fillRect/>
          </a:stretch>
        </p:blipFill>
        <p:spPr>
          <a:xfrm>
            <a:off x="10025877" y="654735"/>
            <a:ext cx="2676899" cy="2419688"/>
          </a:xfrm>
          <a:prstGeom prst="rect">
            <a:avLst/>
          </a:prstGeom>
          <a:ln>
            <a:solidFill>
              <a:srgbClr val="FF0000"/>
            </a:solidFill>
          </a:ln>
        </p:spPr>
      </p:pic>
      <p:cxnSp>
        <p:nvCxnSpPr>
          <p:cNvPr id="27" name="Connettore curvo 26">
            <a:extLst>
              <a:ext uri="{FF2B5EF4-FFF2-40B4-BE49-F238E27FC236}">
                <a16:creationId xmlns:a16="http://schemas.microsoft.com/office/drawing/2014/main" id="{B03674F1-99B9-16DC-DD97-AE8BB2EEEE30}"/>
              </a:ext>
            </a:extLst>
          </p:cNvPr>
          <p:cNvCxnSpPr>
            <a:cxnSpLocks/>
          </p:cNvCxnSpPr>
          <p:nvPr/>
        </p:nvCxnSpPr>
        <p:spPr>
          <a:xfrm>
            <a:off x="7622529" y="2504973"/>
            <a:ext cx="2236976" cy="292512"/>
          </a:xfrm>
          <a:prstGeom prst="curvedConnector3">
            <a:avLst>
              <a:gd name="adj1" fmla="val 50000"/>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23" name="Segnaposto numero diapositiva 1">
            <a:extLst>
              <a:ext uri="{FF2B5EF4-FFF2-40B4-BE49-F238E27FC236}">
                <a16:creationId xmlns:a16="http://schemas.microsoft.com/office/drawing/2014/main" id="{2BEBDEFC-BCCF-E618-80F3-FBEA04495CBC}"/>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23</a:t>
            </a:r>
          </a:p>
        </p:txBody>
      </p:sp>
    </p:spTree>
    <p:extLst>
      <p:ext uri="{BB962C8B-B14F-4D97-AF65-F5344CB8AC3E}">
        <p14:creationId xmlns:p14="http://schemas.microsoft.com/office/powerpoint/2010/main" val="364163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BF18FF0-C547-44E3-9682-B505599A129F}"/>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69C425B9-A86F-43FB-A1DF-DE592F47F879}"/>
              </a:ext>
            </a:extLst>
          </p:cNvPr>
          <p:cNvSpPr txBox="1"/>
          <p:nvPr/>
        </p:nvSpPr>
        <p:spPr>
          <a:xfrm>
            <a:off x="2455578" y="8829317"/>
            <a:ext cx="8990579"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AD647267-1FCA-43F4-86CD-19D95DA0C573}"/>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947B9BE-0DB4-42D3-B4FA-B1D19C334792}"/>
              </a:ext>
            </a:extLst>
          </p:cNvPr>
          <p:cNvSpPr txBox="1"/>
          <p:nvPr/>
        </p:nvSpPr>
        <p:spPr>
          <a:xfrm>
            <a:off x="3379746" y="9179080"/>
            <a:ext cx="8990579"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C37FA899-6462-4232-9E23-0497DAB62189}"/>
              </a:ext>
            </a:extLst>
          </p:cNvPr>
          <p:cNvPicPr>
            <a:picLocks noChangeAspect="1"/>
          </p:cNvPicPr>
          <p:nvPr/>
        </p:nvPicPr>
        <p:blipFill>
          <a:blip r:embed="rId2"/>
          <a:stretch>
            <a:fillRect/>
          </a:stretch>
        </p:blipFill>
        <p:spPr>
          <a:xfrm>
            <a:off x="260705" y="8785269"/>
            <a:ext cx="1510526" cy="665235"/>
          </a:xfrm>
          <a:prstGeom prst="rect">
            <a:avLst/>
          </a:prstGeom>
        </p:spPr>
      </p:pic>
      <p:sp>
        <p:nvSpPr>
          <p:cNvPr id="33" name="CasellaDiTesto 32">
            <a:extLst>
              <a:ext uri="{FF2B5EF4-FFF2-40B4-BE49-F238E27FC236}">
                <a16:creationId xmlns:a16="http://schemas.microsoft.com/office/drawing/2014/main" id="{DC7F595B-674B-4784-0723-84CD7D725529}"/>
              </a:ext>
            </a:extLst>
          </p:cNvPr>
          <p:cNvSpPr txBox="1"/>
          <p:nvPr/>
        </p:nvSpPr>
        <p:spPr>
          <a:xfrm>
            <a:off x="197038" y="952784"/>
            <a:ext cx="6108511" cy="3354765"/>
          </a:xfrm>
          <a:prstGeom prst="rect">
            <a:avLst/>
          </a:prstGeom>
          <a:noFill/>
        </p:spPr>
        <p:txBody>
          <a:bodyPr wrap="square" rtlCol="0">
            <a:spAutoFit/>
          </a:bodyPr>
          <a:lstStyle/>
          <a:p>
            <a:r>
              <a:rPr lang="it-IT" sz="1600" dirty="0">
                <a:solidFill>
                  <a:srgbClr val="C55A11"/>
                </a:solidFill>
              </a:rPr>
              <a:t>IMAGE MATCHING E TIE POINTS</a:t>
            </a:r>
          </a:p>
          <a:p>
            <a:endParaRPr lang="it-IT" sz="1400" dirty="0"/>
          </a:p>
          <a:p>
            <a:endParaRPr lang="it-IT" sz="1400" dirty="0"/>
          </a:p>
          <a:p>
            <a:r>
              <a:rPr lang="it-IT" sz="1400" dirty="0"/>
              <a:t>Tramite il riconoscimento dei punti omologhi con le varie tecniche di image matching, è possibile calcolare le posizioni di alcuni punti specifici che vengono individuati in più foto.</a:t>
            </a:r>
          </a:p>
          <a:p>
            <a:endParaRPr lang="it-IT" sz="1400" dirty="0"/>
          </a:p>
          <a:p>
            <a:r>
              <a:rPr lang="it-IT" sz="1400" dirty="0"/>
              <a:t>Inoltre nell’area del rilievo sono posizionati dei delimitatori, in modo tale da presegnalare alcune posizioni note.</a:t>
            </a:r>
          </a:p>
          <a:p>
            <a:endParaRPr lang="it-IT" sz="1400" dirty="0"/>
          </a:p>
          <a:p>
            <a:r>
              <a:rPr lang="it-IT" sz="1400" dirty="0"/>
              <a:t>Questi delimitatori, o markers, sono costituiti fisicamente da delle sagome ad elevato contrasto riconoscibili e distinguibili facilmente dal resto dell’ambiente.</a:t>
            </a:r>
          </a:p>
          <a:p>
            <a:endParaRPr lang="it-IT" sz="1400" dirty="0"/>
          </a:p>
          <a:p>
            <a:r>
              <a:rPr lang="it-IT" sz="1400" dirty="0"/>
              <a:t>Una volta individuati i GCP si procede con la collimazione, selezionandone il centro per agevolare l’elaborazione software.</a:t>
            </a:r>
          </a:p>
        </p:txBody>
      </p:sp>
      <p:sp>
        <p:nvSpPr>
          <p:cNvPr id="35" name="CasellaDiTesto 34">
            <a:extLst>
              <a:ext uri="{FF2B5EF4-FFF2-40B4-BE49-F238E27FC236}">
                <a16:creationId xmlns:a16="http://schemas.microsoft.com/office/drawing/2014/main" id="{02415858-D775-F98C-E431-5F90F21A8223}"/>
              </a:ext>
            </a:extLst>
          </p:cNvPr>
          <p:cNvSpPr txBox="1"/>
          <p:nvPr/>
        </p:nvSpPr>
        <p:spPr>
          <a:xfrm>
            <a:off x="202251" y="4365909"/>
            <a:ext cx="3177495" cy="3754874"/>
          </a:xfrm>
          <a:prstGeom prst="rect">
            <a:avLst/>
          </a:prstGeom>
          <a:noFill/>
        </p:spPr>
        <p:txBody>
          <a:bodyPr wrap="square">
            <a:spAutoFit/>
          </a:bodyPr>
          <a:lstStyle/>
          <a:p>
            <a:r>
              <a:rPr lang="it-IT" sz="1400" dirty="0"/>
              <a:t>Per ottenere precisioni accettabili occorre collimare una serie di marker. Il primo definisce la posizione dello stesso in una foto. Verrà quindi utilizzato per calcolare la posizione della retta epipolare in una seconda foto e sulla quale sarà collimato il secondo marker. </a:t>
            </a:r>
          </a:p>
          <a:p>
            <a:endParaRPr lang="it-IT" sz="1400" dirty="0"/>
          </a:p>
          <a:p>
            <a:r>
              <a:rPr lang="it-IT" sz="1400" dirty="0"/>
              <a:t>La retta </a:t>
            </a:r>
            <a:r>
              <a:rPr lang="it-IT" sz="1400" dirty="0" err="1"/>
              <a:t>epipolare</a:t>
            </a:r>
            <a:r>
              <a:rPr lang="it-IT" sz="1400" dirty="0"/>
              <a:t> è costituita dalla serie di punti sui quali, tramite dei calcoli geometrici, può trovarsi l’omologo del primo punto individuato.</a:t>
            </a:r>
          </a:p>
          <a:p>
            <a:endParaRPr lang="it-IT" sz="1400" dirty="0"/>
          </a:p>
          <a:p>
            <a:r>
              <a:rPr lang="it-IT" sz="1400" dirty="0"/>
              <a:t>Il terzo  marker collimato andrà a confermare il posizionamento che il software ha già operato dello stesso in una terza foto.</a:t>
            </a:r>
          </a:p>
        </p:txBody>
      </p:sp>
      <p:sp>
        <p:nvSpPr>
          <p:cNvPr id="28" name="CasellaDiTesto 27">
            <a:extLst>
              <a:ext uri="{FF2B5EF4-FFF2-40B4-BE49-F238E27FC236}">
                <a16:creationId xmlns:a16="http://schemas.microsoft.com/office/drawing/2014/main" id="{8CABB881-9D43-F8B7-2BCC-2AB71586C182}"/>
              </a:ext>
            </a:extLst>
          </p:cNvPr>
          <p:cNvSpPr txBox="1"/>
          <p:nvPr/>
        </p:nvSpPr>
        <p:spPr>
          <a:xfrm>
            <a:off x="123814" y="163878"/>
            <a:ext cx="2305221" cy="338554"/>
          </a:xfrm>
          <a:prstGeom prst="rect">
            <a:avLst/>
          </a:prstGeom>
          <a:noFill/>
        </p:spPr>
        <p:txBody>
          <a:bodyPr wrap="square" rtlCol="0">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29" name="Connettore diritto 28">
            <a:extLst>
              <a:ext uri="{FF2B5EF4-FFF2-40B4-BE49-F238E27FC236}">
                <a16:creationId xmlns:a16="http://schemas.microsoft.com/office/drawing/2014/main" id="{5B2C4806-2B08-D4E4-8503-88694EAF50A5}"/>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CasellaDiTesto 35">
            <a:extLst>
              <a:ext uri="{FF2B5EF4-FFF2-40B4-BE49-F238E27FC236}">
                <a16:creationId xmlns:a16="http://schemas.microsoft.com/office/drawing/2014/main" id="{D840C424-31AC-29B0-3E3B-6DC43FB3EF16}"/>
              </a:ext>
            </a:extLst>
          </p:cNvPr>
          <p:cNvSpPr txBox="1"/>
          <p:nvPr/>
        </p:nvSpPr>
        <p:spPr>
          <a:xfrm>
            <a:off x="98824" y="464470"/>
            <a:ext cx="4587475" cy="461665"/>
          </a:xfrm>
          <a:prstGeom prst="rect">
            <a:avLst/>
          </a:prstGeom>
          <a:noFill/>
        </p:spPr>
        <p:txBody>
          <a:bodyPr wrap="square">
            <a:spAutoFit/>
          </a:bodyPr>
          <a:lstStyle/>
          <a:p>
            <a:pPr marL="0" marR="0" lvl="0" indent="0" algn="l"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COLLIMAZIONE E PUNTI NOTEVOLI</a:t>
            </a:r>
          </a:p>
        </p:txBody>
      </p:sp>
      <p:pic>
        <p:nvPicPr>
          <p:cNvPr id="31" name="Immagine 30">
            <a:extLst>
              <a:ext uri="{FF2B5EF4-FFF2-40B4-BE49-F238E27FC236}">
                <a16:creationId xmlns:a16="http://schemas.microsoft.com/office/drawing/2014/main" id="{2A2E7E8C-7640-6BE4-B291-60096A8E4ED3}"/>
              </a:ext>
            </a:extLst>
          </p:cNvPr>
          <p:cNvPicPr>
            <a:picLocks noChangeAspect="1"/>
          </p:cNvPicPr>
          <p:nvPr/>
        </p:nvPicPr>
        <p:blipFill>
          <a:blip r:embed="rId3"/>
          <a:stretch>
            <a:fillRect/>
          </a:stretch>
        </p:blipFill>
        <p:spPr>
          <a:xfrm>
            <a:off x="3735516" y="4711623"/>
            <a:ext cx="5330568" cy="3063445"/>
          </a:xfrm>
          <a:prstGeom prst="rect">
            <a:avLst/>
          </a:prstGeom>
          <a:ln w="38100">
            <a:solidFill>
              <a:srgbClr val="C55A11"/>
            </a:solidFill>
          </a:ln>
          <a:effectLst>
            <a:outerShdw blurRad="76200" dir="18900000" sy="23000" kx="-1200000" algn="bl" rotWithShape="0">
              <a:prstClr val="black">
                <a:alpha val="20000"/>
              </a:prstClr>
            </a:outerShdw>
          </a:effectLst>
        </p:spPr>
        <p:style>
          <a:lnRef idx="2">
            <a:schemeClr val="accent2"/>
          </a:lnRef>
          <a:fillRef idx="1">
            <a:schemeClr val="lt1"/>
          </a:fillRef>
          <a:effectRef idx="0">
            <a:schemeClr val="accent2"/>
          </a:effectRef>
          <a:fontRef idx="minor">
            <a:schemeClr val="dk1"/>
          </a:fontRef>
        </p:style>
      </p:pic>
      <p:pic>
        <p:nvPicPr>
          <p:cNvPr id="38" name="Immagine 37">
            <a:extLst>
              <a:ext uri="{FF2B5EF4-FFF2-40B4-BE49-F238E27FC236}">
                <a16:creationId xmlns:a16="http://schemas.microsoft.com/office/drawing/2014/main" id="{87478574-100B-C4E4-7885-03E26FA278BE}"/>
              </a:ext>
            </a:extLst>
          </p:cNvPr>
          <p:cNvPicPr>
            <a:picLocks noChangeAspect="1"/>
          </p:cNvPicPr>
          <p:nvPr/>
        </p:nvPicPr>
        <p:blipFill>
          <a:blip r:embed="rId4"/>
          <a:stretch>
            <a:fillRect/>
          </a:stretch>
        </p:blipFill>
        <p:spPr>
          <a:xfrm>
            <a:off x="9341137" y="4873856"/>
            <a:ext cx="3258212" cy="2664928"/>
          </a:xfrm>
          <a:prstGeom prst="rect">
            <a:avLst/>
          </a:prstGeom>
          <a:solidFill>
            <a:srgbClr val="FFFFFF">
              <a:shade val="85000"/>
            </a:srgbClr>
          </a:solidFill>
          <a:ln w="38100" cap="sq">
            <a:solidFill>
              <a:srgbClr val="C55A1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9" name="Connettore a gomito 38">
            <a:extLst>
              <a:ext uri="{FF2B5EF4-FFF2-40B4-BE49-F238E27FC236}">
                <a16:creationId xmlns:a16="http://schemas.microsoft.com/office/drawing/2014/main" id="{C2631687-2E95-C3EB-938B-AFF53493DDD9}"/>
              </a:ext>
            </a:extLst>
          </p:cNvPr>
          <p:cNvCxnSpPr>
            <a:cxnSpLocks/>
            <a:endCxn id="38" idx="0"/>
          </p:cNvCxnSpPr>
          <p:nvPr/>
        </p:nvCxnSpPr>
        <p:spPr>
          <a:xfrm flipV="1">
            <a:off x="8921578" y="4873856"/>
            <a:ext cx="2048665" cy="1298298"/>
          </a:xfrm>
          <a:prstGeom prst="bentConnector4">
            <a:avLst>
              <a:gd name="adj1" fmla="val 13256"/>
              <a:gd name="adj2" fmla="val 117608"/>
            </a:avLst>
          </a:prstGeom>
          <a:ln w="38100">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87C5D5D1-BB42-7D83-D554-FB2A72563247}"/>
              </a:ext>
            </a:extLst>
          </p:cNvPr>
          <p:cNvSpPr txBox="1"/>
          <p:nvPr/>
        </p:nvSpPr>
        <p:spPr>
          <a:xfrm>
            <a:off x="9661374" y="7588767"/>
            <a:ext cx="2338087" cy="261610"/>
          </a:xfrm>
          <a:prstGeom prst="rect">
            <a:avLst/>
          </a:prstGeom>
          <a:noFill/>
        </p:spPr>
        <p:txBody>
          <a:bodyPr wrap="square">
            <a:spAutoFit/>
          </a:bodyPr>
          <a:lstStyle/>
          <a:p>
            <a:r>
              <a:rPr lang="it-IT" sz="1100" dirty="0"/>
              <a:t>Dettaglio - Collimazione del GCP G1</a:t>
            </a:r>
          </a:p>
        </p:txBody>
      </p:sp>
      <p:sp>
        <p:nvSpPr>
          <p:cNvPr id="41" name="CasellaDiTesto 40">
            <a:extLst>
              <a:ext uri="{FF2B5EF4-FFF2-40B4-BE49-F238E27FC236}">
                <a16:creationId xmlns:a16="http://schemas.microsoft.com/office/drawing/2014/main" id="{BFA1590B-B6EF-1BDB-25A1-C02522C36880}"/>
              </a:ext>
            </a:extLst>
          </p:cNvPr>
          <p:cNvSpPr txBox="1"/>
          <p:nvPr/>
        </p:nvSpPr>
        <p:spPr>
          <a:xfrm>
            <a:off x="5141929" y="7800315"/>
            <a:ext cx="2047953" cy="261610"/>
          </a:xfrm>
          <a:prstGeom prst="rect">
            <a:avLst/>
          </a:prstGeom>
          <a:noFill/>
        </p:spPr>
        <p:txBody>
          <a:bodyPr wrap="square" rtlCol="0">
            <a:spAutoFit/>
          </a:bodyPr>
          <a:lstStyle/>
          <a:p>
            <a:r>
              <a:rPr lang="it-IT" sz="1100" dirty="0"/>
              <a:t>Collimazione dei GCP – La vigna</a:t>
            </a:r>
          </a:p>
        </p:txBody>
      </p:sp>
      <p:pic>
        <p:nvPicPr>
          <p:cNvPr id="8" name="Immagine 7">
            <a:extLst>
              <a:ext uri="{FF2B5EF4-FFF2-40B4-BE49-F238E27FC236}">
                <a16:creationId xmlns:a16="http://schemas.microsoft.com/office/drawing/2014/main" id="{A1705D26-04EB-3C37-75F1-069CA66818A3}"/>
              </a:ext>
            </a:extLst>
          </p:cNvPr>
          <p:cNvPicPr>
            <a:picLocks noChangeAspect="1"/>
          </p:cNvPicPr>
          <p:nvPr/>
        </p:nvPicPr>
        <p:blipFill>
          <a:blip r:embed="rId5"/>
          <a:stretch>
            <a:fillRect/>
          </a:stretch>
        </p:blipFill>
        <p:spPr>
          <a:xfrm>
            <a:off x="6889667" y="631258"/>
            <a:ext cx="5109794" cy="3282806"/>
          </a:xfrm>
          <a:prstGeom prst="rect">
            <a:avLst/>
          </a:prstGeom>
          <a:solidFill>
            <a:srgbClr val="FFFFFF">
              <a:shade val="85000"/>
            </a:srgbClr>
          </a:solidFill>
          <a:ln w="38100" cap="sq">
            <a:solidFill>
              <a:srgbClr val="C55A1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CasellaDiTesto 26">
            <a:extLst>
              <a:ext uri="{FF2B5EF4-FFF2-40B4-BE49-F238E27FC236}">
                <a16:creationId xmlns:a16="http://schemas.microsoft.com/office/drawing/2014/main" id="{1C0B326B-E2B3-D563-3B9B-44A1824F8F05}"/>
              </a:ext>
            </a:extLst>
          </p:cNvPr>
          <p:cNvSpPr txBox="1"/>
          <p:nvPr/>
        </p:nvSpPr>
        <p:spPr>
          <a:xfrm>
            <a:off x="7386977" y="3917295"/>
            <a:ext cx="1332540" cy="261610"/>
          </a:xfrm>
          <a:prstGeom prst="rect">
            <a:avLst/>
          </a:prstGeom>
          <a:noFill/>
        </p:spPr>
        <p:txBody>
          <a:bodyPr wrap="square">
            <a:spAutoFit/>
          </a:bodyPr>
          <a:lstStyle/>
          <a:p>
            <a:r>
              <a:rPr lang="it-IT" sz="1100" dirty="0" err="1"/>
              <a:t>Tie</a:t>
            </a:r>
            <a:r>
              <a:rPr lang="it-IT" sz="1100" dirty="0"/>
              <a:t> Points – La vigna</a:t>
            </a:r>
          </a:p>
        </p:txBody>
      </p:sp>
      <p:sp>
        <p:nvSpPr>
          <p:cNvPr id="19" name="Segnaposto numero diapositiva 1">
            <a:extLst>
              <a:ext uri="{FF2B5EF4-FFF2-40B4-BE49-F238E27FC236}">
                <a16:creationId xmlns:a16="http://schemas.microsoft.com/office/drawing/2014/main" id="{9CAD3B0F-AB04-C14A-F4C3-8D48E72A0738}"/>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24</a:t>
            </a:r>
          </a:p>
        </p:txBody>
      </p:sp>
    </p:spTree>
    <p:extLst>
      <p:ext uri="{BB962C8B-B14F-4D97-AF65-F5344CB8AC3E}">
        <p14:creationId xmlns:p14="http://schemas.microsoft.com/office/powerpoint/2010/main" val="424530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BF18FF0-C547-44E3-9682-B505599A129F}"/>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69C425B9-A86F-43FB-A1DF-DE592F47F879}"/>
              </a:ext>
            </a:extLst>
          </p:cNvPr>
          <p:cNvSpPr txBox="1"/>
          <p:nvPr/>
        </p:nvSpPr>
        <p:spPr>
          <a:xfrm>
            <a:off x="2455578" y="8829317"/>
            <a:ext cx="8990579" cy="307777"/>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AD647267-1FCA-43F4-86CD-19D95DA0C573}"/>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947B9BE-0DB4-42D3-B4FA-B1D19C334792}"/>
              </a:ext>
            </a:extLst>
          </p:cNvPr>
          <p:cNvSpPr txBox="1"/>
          <p:nvPr/>
        </p:nvSpPr>
        <p:spPr>
          <a:xfrm>
            <a:off x="3379746" y="9179080"/>
            <a:ext cx="8990579" cy="307777"/>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C37FA899-6462-4232-9E23-0497DAB62189}"/>
              </a:ext>
            </a:extLst>
          </p:cNvPr>
          <p:cNvPicPr>
            <a:picLocks noChangeAspect="1"/>
          </p:cNvPicPr>
          <p:nvPr/>
        </p:nvPicPr>
        <p:blipFill>
          <a:blip r:embed="rId2"/>
          <a:stretch>
            <a:fillRect/>
          </a:stretch>
        </p:blipFill>
        <p:spPr>
          <a:xfrm>
            <a:off x="260705" y="8785269"/>
            <a:ext cx="1510526" cy="665235"/>
          </a:xfrm>
          <a:prstGeom prst="rect">
            <a:avLst/>
          </a:prstGeom>
        </p:spPr>
      </p:pic>
      <p:sp>
        <p:nvSpPr>
          <p:cNvPr id="15" name="CasellaDiTesto 14">
            <a:extLst>
              <a:ext uri="{FF2B5EF4-FFF2-40B4-BE49-F238E27FC236}">
                <a16:creationId xmlns:a16="http://schemas.microsoft.com/office/drawing/2014/main" id="{6F8CA760-FC12-539C-F49E-16D9738A4728}"/>
              </a:ext>
            </a:extLst>
          </p:cNvPr>
          <p:cNvSpPr txBox="1"/>
          <p:nvPr/>
        </p:nvSpPr>
        <p:spPr>
          <a:xfrm>
            <a:off x="8175562" y="3947215"/>
            <a:ext cx="4194763" cy="5139869"/>
          </a:xfrm>
          <a:prstGeom prst="rect">
            <a:avLst/>
          </a:prstGeom>
          <a:noFill/>
        </p:spPr>
        <p:txBody>
          <a:bodyPr wrap="square">
            <a:spAutoFit/>
          </a:bodyPr>
          <a:lstStyle/>
          <a:p>
            <a:pPr algn="just"/>
            <a:r>
              <a:rPr lang="it-IT" sz="1600" dirty="0">
                <a:solidFill>
                  <a:srgbClr val="C55A11"/>
                </a:solidFill>
              </a:rPr>
              <a:t>ERRORI E MISURAZIONI</a:t>
            </a:r>
          </a:p>
          <a:p>
            <a:pPr algn="just"/>
            <a:r>
              <a:rPr lang="it-IT" sz="1400" dirty="0"/>
              <a:t>Per evitare problemi durante l'elaborazione che andranno a ripercuotersi sul risultato finale, occorre controllare quindi le precisioni dei markers.</a:t>
            </a:r>
          </a:p>
          <a:p>
            <a:pPr algn="just"/>
            <a:r>
              <a:rPr lang="it-IT" sz="1400" dirty="0"/>
              <a:t>A seconda del variare della scala che viene utilizzata varia anche il range di errori accettabili. Uno stesso errore di 10 cm è rilevante in una rappresentazione 1:100, mentre lo è molto meno in una 1:500.</a:t>
            </a:r>
          </a:p>
          <a:p>
            <a:pPr algn="just"/>
            <a:r>
              <a:rPr lang="it-IT" sz="1400" dirty="0"/>
              <a:t>Per l’elaborazione della vigna, nello specifico:</a:t>
            </a:r>
          </a:p>
          <a:p>
            <a:pPr algn="just"/>
            <a:endParaRPr lang="it-IT" sz="1400" dirty="0"/>
          </a:p>
          <a:p>
            <a:pPr algn="just"/>
            <a:r>
              <a:rPr lang="it-IT" sz="1600" dirty="0"/>
              <a:t>Errori &lt; 0.1 m per i checkpoints</a:t>
            </a:r>
          </a:p>
          <a:p>
            <a:pPr algn="just"/>
            <a:r>
              <a:rPr lang="it-IT" sz="1400" dirty="0"/>
              <a:t>I marker che dopo l’allineamento presentano errori inferiori  al decimetro possono essere usati come checkpoints. Non avranno la stessa rilevanza dei GCP nell’elaborazione ma  possono comunque essere utilizzati.</a:t>
            </a:r>
          </a:p>
          <a:p>
            <a:pPr algn="just"/>
            <a:endParaRPr lang="it-IT" sz="1400" dirty="0"/>
          </a:p>
          <a:p>
            <a:pPr algn="just"/>
            <a:r>
              <a:rPr lang="it-IT" sz="1600" dirty="0"/>
              <a:t>Errori &lt; 0.04 m per i GCP</a:t>
            </a:r>
          </a:p>
          <a:p>
            <a:pPr algn="just"/>
            <a:r>
              <a:rPr lang="it-IT" sz="1400" dirty="0"/>
              <a:t>Un errore di questo tipo è accettabile per poter utilizzare il marker come Ground Control Point nei calcoli per le nostre esigenze di rappresentazione.</a:t>
            </a:r>
          </a:p>
          <a:p>
            <a:pPr algn="just"/>
            <a:endParaRPr lang="it-IT" sz="1400" dirty="0"/>
          </a:p>
          <a:p>
            <a:pPr algn="just"/>
            <a:endParaRPr lang="it-IT" sz="1400" dirty="0"/>
          </a:p>
        </p:txBody>
      </p:sp>
      <p:sp>
        <p:nvSpPr>
          <p:cNvPr id="22" name="CasellaDiTesto 21">
            <a:extLst>
              <a:ext uri="{FF2B5EF4-FFF2-40B4-BE49-F238E27FC236}">
                <a16:creationId xmlns:a16="http://schemas.microsoft.com/office/drawing/2014/main" id="{23120647-95FA-C5E0-7907-4A80F0329180}"/>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23" name="Connettore diritto 22">
            <a:extLst>
              <a:ext uri="{FF2B5EF4-FFF2-40B4-BE49-F238E27FC236}">
                <a16:creationId xmlns:a16="http://schemas.microsoft.com/office/drawing/2014/main" id="{C13CFA2C-A9E3-F2BC-6E96-7D17CDFB3D80}"/>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8094B9C2-7264-07E8-1969-AE6903F431A5}"/>
              </a:ext>
            </a:extLst>
          </p:cNvPr>
          <p:cNvSpPr txBox="1"/>
          <p:nvPr/>
        </p:nvSpPr>
        <p:spPr>
          <a:xfrm>
            <a:off x="98824" y="464470"/>
            <a:ext cx="4216001"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GCP E PRECISIONE</a:t>
            </a:r>
          </a:p>
        </p:txBody>
      </p:sp>
      <p:sp>
        <p:nvSpPr>
          <p:cNvPr id="19" name="CasellaDiTesto 18">
            <a:extLst>
              <a:ext uri="{FF2B5EF4-FFF2-40B4-BE49-F238E27FC236}">
                <a16:creationId xmlns:a16="http://schemas.microsoft.com/office/drawing/2014/main" id="{8EB9D875-2F65-D5F3-1613-1904C76D7EFD}"/>
              </a:ext>
            </a:extLst>
          </p:cNvPr>
          <p:cNvSpPr txBox="1"/>
          <p:nvPr/>
        </p:nvSpPr>
        <p:spPr>
          <a:xfrm>
            <a:off x="323898" y="4225135"/>
            <a:ext cx="3095636" cy="2277547"/>
          </a:xfrm>
          <a:prstGeom prst="rect">
            <a:avLst/>
          </a:prstGeom>
          <a:noFill/>
        </p:spPr>
        <p:txBody>
          <a:bodyPr wrap="square">
            <a:spAutoFit/>
          </a:bodyPr>
          <a:lstStyle/>
          <a:p>
            <a:pPr algn="just"/>
            <a:r>
              <a:rPr lang="it-IT" sz="1600" dirty="0">
                <a:solidFill>
                  <a:srgbClr val="C55A11"/>
                </a:solidFill>
              </a:rPr>
              <a:t>L’IMPORTANZA DELLA PRECISIONE</a:t>
            </a:r>
          </a:p>
          <a:p>
            <a:pPr algn="just"/>
            <a:r>
              <a:rPr lang="it-IT" sz="1400" dirty="0"/>
              <a:t>Dalle equazioni di </a:t>
            </a:r>
            <a:r>
              <a:rPr lang="it-IT" sz="1400" dirty="0" err="1"/>
              <a:t>collinearità</a:t>
            </a:r>
            <a:r>
              <a:rPr lang="it-IT" sz="1400" dirty="0"/>
              <a:t> nel caso della presa normale si ottengono queste forme semplificate:</a:t>
            </a:r>
          </a:p>
          <a:p>
            <a:pPr algn="just"/>
            <a:endParaRPr lang="it-IT" sz="1400" dirty="0"/>
          </a:p>
          <a:p>
            <a:pPr algn="just"/>
            <a:endParaRPr lang="it-IT" sz="1400" dirty="0">
              <a:solidFill>
                <a:srgbClr val="C55A11"/>
              </a:solidFill>
            </a:endParaRPr>
          </a:p>
          <a:p>
            <a:pPr algn="just"/>
            <a:endParaRPr lang="it-IT" sz="1400" dirty="0">
              <a:solidFill>
                <a:srgbClr val="C55A11"/>
              </a:solidFill>
            </a:endParaRPr>
          </a:p>
          <a:p>
            <a:pPr algn="just"/>
            <a:endParaRPr lang="it-IT" sz="1400" dirty="0">
              <a:solidFill>
                <a:srgbClr val="C55A11"/>
              </a:solidFill>
            </a:endParaRPr>
          </a:p>
          <a:p>
            <a:pPr algn="just"/>
            <a:r>
              <a:rPr lang="it-IT" sz="1400" dirty="0"/>
              <a:t>Applicando la legge di propagazione della varianza a tali forme si ottengono:</a:t>
            </a:r>
            <a:endParaRPr lang="it-IT" sz="1400" dirty="0">
              <a:solidFill>
                <a:srgbClr val="C55A11"/>
              </a:solidFill>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881CD6BD-E796-5552-67A4-99AA8714F251}"/>
                  </a:ext>
                </a:extLst>
              </p:cNvPr>
              <p:cNvSpPr txBox="1"/>
              <p:nvPr/>
            </p:nvSpPr>
            <p:spPr>
              <a:xfrm>
                <a:off x="220437" y="5272016"/>
                <a:ext cx="1040734" cy="60625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𝑋</m:t>
                      </m:r>
                      <m:r>
                        <a:rPr lang="it-IT" i="0">
                          <a:latin typeface="Cambria Math" panose="02040503050406030204" pitchFamily="18" charset="0"/>
                        </a:rPr>
                        <m:t>=</m:t>
                      </m:r>
                      <m:f>
                        <m:fPr>
                          <m:ctrlPr>
                            <a:rPr lang="it-IT" i="1">
                              <a:solidFill>
                                <a:srgbClr val="836967"/>
                              </a:solidFill>
                              <a:latin typeface="Cambria Math" panose="02040503050406030204" pitchFamily="18" charset="0"/>
                            </a:rPr>
                          </m:ctrlPr>
                        </m:fPr>
                        <m:num>
                          <m:r>
                            <a:rPr lang="it-IT" i="1">
                              <a:latin typeface="Cambria Math" panose="02040503050406030204" pitchFamily="18" charset="0"/>
                            </a:rPr>
                            <m:t>𝐵</m:t>
                          </m:r>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𝜉</m:t>
                              </m:r>
                            </m:e>
                            <m:sub>
                              <m:r>
                                <a:rPr lang="it-IT" i="0">
                                  <a:latin typeface="Cambria Math" panose="02040503050406030204" pitchFamily="18" charset="0"/>
                                </a:rPr>
                                <m:t>1</m:t>
                              </m:r>
                            </m:sub>
                          </m:sSub>
                        </m:num>
                        <m:den>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1">
                                  <a:latin typeface="Cambria Math" panose="02040503050406030204" pitchFamily="18" charset="0"/>
                                </a:rPr>
                                <m:t>𝜉</m:t>
                              </m:r>
                            </m:sub>
                          </m:sSub>
                        </m:den>
                      </m:f>
                    </m:oMath>
                  </m:oMathPara>
                </a14:m>
                <a:endParaRPr lang="it-IT" dirty="0"/>
              </a:p>
            </p:txBody>
          </p:sp>
        </mc:Choice>
        <mc:Fallback xmlns="">
          <p:sp>
            <p:nvSpPr>
              <p:cNvPr id="7" name="CasellaDiTesto 6">
                <a:extLst>
                  <a:ext uri="{FF2B5EF4-FFF2-40B4-BE49-F238E27FC236}">
                    <a16:creationId xmlns:a16="http://schemas.microsoft.com/office/drawing/2014/main" id="{881CD6BD-E796-5552-67A4-99AA8714F251}"/>
                  </a:ext>
                </a:extLst>
              </p:cNvPr>
              <p:cNvSpPr txBox="1">
                <a:spLocks noRot="1" noChangeAspect="1" noMove="1" noResize="1" noEditPoints="1" noAdjustHandles="1" noChangeArrowheads="1" noChangeShapeType="1" noTextEdit="1"/>
              </p:cNvSpPr>
              <p:nvPr/>
            </p:nvSpPr>
            <p:spPr>
              <a:xfrm>
                <a:off x="220437" y="5272016"/>
                <a:ext cx="1040734" cy="60625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5B5269BF-7ADC-CB73-46EC-B050B11ED8C6}"/>
                  </a:ext>
                </a:extLst>
              </p:cNvPr>
              <p:cNvSpPr txBox="1"/>
              <p:nvPr/>
            </p:nvSpPr>
            <p:spPr>
              <a:xfrm>
                <a:off x="1396468" y="5272016"/>
                <a:ext cx="1050031" cy="59888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𝑌</m:t>
                      </m:r>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𝐵</m:t>
                          </m:r>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𝜂</m:t>
                              </m:r>
                            </m:e>
                            <m:sub>
                              <m:r>
                                <a:rPr lang="it-IT" i="1" smtClean="0">
                                  <a:latin typeface="Cambria Math" panose="02040503050406030204" pitchFamily="18" charset="0"/>
                                </a:rPr>
                                <m:t>1</m:t>
                              </m:r>
                            </m:sub>
                          </m:sSub>
                        </m:num>
                        <m:den>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𝑝</m:t>
                              </m:r>
                            </m:e>
                            <m:sub>
                              <m:r>
                                <a:rPr lang="it-IT" i="1" smtClean="0">
                                  <a:latin typeface="Cambria Math" panose="02040503050406030204" pitchFamily="18" charset="0"/>
                                </a:rPr>
                                <m:t>𝜉</m:t>
                              </m:r>
                            </m:sub>
                          </m:sSub>
                        </m:den>
                      </m:f>
                    </m:oMath>
                  </m:oMathPara>
                </a14:m>
                <a:endParaRPr lang="it-IT" dirty="0"/>
              </a:p>
            </p:txBody>
          </p:sp>
        </mc:Choice>
        <mc:Fallback xmlns="">
          <p:sp>
            <p:nvSpPr>
              <p:cNvPr id="10" name="CasellaDiTesto 9">
                <a:extLst>
                  <a:ext uri="{FF2B5EF4-FFF2-40B4-BE49-F238E27FC236}">
                    <a16:creationId xmlns:a16="http://schemas.microsoft.com/office/drawing/2014/main" id="{5B5269BF-7ADC-CB73-46EC-B050B11ED8C6}"/>
                  </a:ext>
                </a:extLst>
              </p:cNvPr>
              <p:cNvSpPr txBox="1">
                <a:spLocks noRot="1" noChangeAspect="1" noMove="1" noResize="1" noEditPoints="1" noAdjustHandles="1" noChangeArrowheads="1" noChangeShapeType="1" noTextEdit="1"/>
              </p:cNvSpPr>
              <p:nvPr/>
            </p:nvSpPr>
            <p:spPr>
              <a:xfrm>
                <a:off x="1396468" y="5272016"/>
                <a:ext cx="1050031" cy="59888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027A454C-8B2B-35C9-45F9-66CCCBB12015}"/>
                  </a:ext>
                </a:extLst>
              </p:cNvPr>
              <p:cNvSpPr txBox="1"/>
              <p:nvPr/>
            </p:nvSpPr>
            <p:spPr>
              <a:xfrm>
                <a:off x="2581796" y="5261768"/>
                <a:ext cx="1147686" cy="598882"/>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𝑍</m:t>
                      </m:r>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𝐵</m:t>
                          </m:r>
                          <m:r>
                            <a:rPr lang="it-IT" i="1" smtClean="0">
                              <a:latin typeface="Cambria Math" panose="02040503050406030204" pitchFamily="18" charset="0"/>
                            </a:rPr>
                            <m:t>⋅</m:t>
                          </m:r>
                          <m:r>
                            <a:rPr lang="it-IT" i="1" smtClean="0">
                              <a:latin typeface="Cambria Math" panose="02040503050406030204" pitchFamily="18" charset="0"/>
                            </a:rPr>
                            <m:t>𝑐</m:t>
                          </m:r>
                        </m:num>
                        <m:den>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𝑝</m:t>
                              </m:r>
                            </m:e>
                            <m:sub>
                              <m:r>
                                <a:rPr lang="it-IT" i="1" smtClean="0">
                                  <a:latin typeface="Cambria Math" panose="02040503050406030204" pitchFamily="18" charset="0"/>
                                </a:rPr>
                                <m:t>𝜉</m:t>
                              </m:r>
                            </m:sub>
                          </m:sSub>
                        </m:den>
                      </m:f>
                    </m:oMath>
                  </m:oMathPara>
                </a14:m>
                <a:endParaRPr lang="it-IT" dirty="0"/>
              </a:p>
            </p:txBody>
          </p:sp>
        </mc:Choice>
        <mc:Fallback xmlns="">
          <p:sp>
            <p:nvSpPr>
              <p:cNvPr id="11" name="CasellaDiTesto 10">
                <a:extLst>
                  <a:ext uri="{FF2B5EF4-FFF2-40B4-BE49-F238E27FC236}">
                    <a16:creationId xmlns:a16="http://schemas.microsoft.com/office/drawing/2014/main" id="{027A454C-8B2B-35C9-45F9-66CCCBB12015}"/>
                  </a:ext>
                </a:extLst>
              </p:cNvPr>
              <p:cNvSpPr txBox="1">
                <a:spLocks noRot="1" noChangeAspect="1" noMove="1" noResize="1" noEditPoints="1" noAdjustHandles="1" noChangeArrowheads="1" noChangeShapeType="1" noTextEdit="1"/>
              </p:cNvSpPr>
              <p:nvPr/>
            </p:nvSpPr>
            <p:spPr>
              <a:xfrm>
                <a:off x="2581796" y="5261768"/>
                <a:ext cx="1147686" cy="59888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F988ADD4-09A9-CAFD-2FE3-B6C26A1E9084}"/>
                  </a:ext>
                </a:extLst>
              </p:cNvPr>
              <p:cNvSpPr txBox="1"/>
              <p:nvPr/>
            </p:nvSpPr>
            <p:spPr>
              <a:xfrm>
                <a:off x="136906" y="6624871"/>
                <a:ext cx="4130618" cy="818366"/>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r>
                            <a:rPr lang="it-IT" i="1" smtClean="0">
                              <a:latin typeface="Cambria Math" panose="02040503050406030204" pitchFamily="18" charset="0"/>
                            </a:rPr>
                            <m:t>𝑥</m:t>
                          </m:r>
                          <m:r>
                            <a:rPr lang="it-IT" i="1" smtClean="0">
                              <a:latin typeface="Cambria Math" panose="02040503050406030204" pitchFamily="18" charset="0"/>
                            </a:rPr>
                            <m:t>,</m:t>
                          </m:r>
                          <m:r>
                            <a:rPr lang="it-IT" i="1" smtClean="0">
                              <a:latin typeface="Cambria Math" panose="02040503050406030204" pitchFamily="18" charset="0"/>
                            </a:rPr>
                            <m:t>𝑦</m:t>
                          </m:r>
                        </m:sub>
                      </m:sSub>
                      <m:r>
                        <a:rPr lang="it-IT" i="1" smtClean="0">
                          <a:latin typeface="Cambria Math" panose="02040503050406030204" pitchFamily="18" charset="0"/>
                        </a:rPr>
                        <m:t>=</m:t>
                      </m:r>
                      <m:rad>
                        <m:radPr>
                          <m:degHide m:val="on"/>
                          <m:ctrlPr>
                            <a:rPr lang="it-IT" i="1" smtClean="0">
                              <a:solidFill>
                                <a:srgbClr val="836967"/>
                              </a:solidFill>
                              <a:latin typeface="Cambria Math" panose="02040503050406030204" pitchFamily="18" charset="0"/>
                            </a:rPr>
                          </m:ctrlPr>
                        </m:radPr>
                        <m:deg/>
                        <m:e>
                          <m:sSup>
                            <m:sSupPr>
                              <m:ctrlPr>
                                <a:rPr lang="it-IT" i="1" smtClean="0">
                                  <a:solidFill>
                                    <a:srgbClr val="836967"/>
                                  </a:solidFill>
                                  <a:latin typeface="Cambria Math" panose="02040503050406030204" pitchFamily="18" charset="0"/>
                                </a:rPr>
                              </m:ctrlPr>
                            </m:sSupPr>
                            <m:e>
                              <m:d>
                                <m:dPr>
                                  <m:ctrlPr>
                                    <a:rPr lang="it-IT" i="1" smtClean="0">
                                      <a:solidFill>
                                        <a:srgbClr val="836967"/>
                                      </a:solidFill>
                                      <a:latin typeface="Cambria Math" panose="02040503050406030204" pitchFamily="18" charset="0"/>
                                    </a:rPr>
                                  </m:ctrlPr>
                                </m:dPr>
                                <m:e>
                                  <m:f>
                                    <m:fPr>
                                      <m:ctrlPr>
                                        <a:rPr lang="it-IT" i="1" smtClean="0">
                                          <a:solidFill>
                                            <a:srgbClr val="836967"/>
                                          </a:solidFill>
                                          <a:latin typeface="Cambria Math" panose="02040503050406030204" pitchFamily="18" charset="0"/>
                                        </a:rPr>
                                      </m:ctrlPr>
                                    </m:fPr>
                                    <m:num>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𝜉</m:t>
                                          </m:r>
                                        </m:e>
                                        <m:sub>
                                          <m:r>
                                            <a:rPr lang="it-IT" i="1" smtClean="0">
                                              <a:latin typeface="Cambria Math" panose="02040503050406030204" pitchFamily="18" charset="0"/>
                                            </a:rPr>
                                            <m:t>1</m:t>
                                          </m:r>
                                        </m:sub>
                                      </m:sSub>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𝜂</m:t>
                                          </m:r>
                                        </m:e>
                                        <m:sub>
                                          <m:r>
                                            <a:rPr lang="it-IT" i="1" smtClean="0">
                                              <a:latin typeface="Cambria Math" panose="02040503050406030204" pitchFamily="18" charset="0"/>
                                            </a:rPr>
                                            <m:t>1</m:t>
                                          </m:r>
                                        </m:sub>
                                      </m:sSub>
                                    </m:num>
                                    <m:den>
                                      <m:r>
                                        <a:rPr lang="it-IT" i="1" smtClean="0">
                                          <a:latin typeface="Cambria Math" panose="02040503050406030204" pitchFamily="18" charset="0"/>
                                        </a:rPr>
                                        <m:t>𝑐</m:t>
                                      </m:r>
                                    </m:den>
                                  </m:f>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𝑚</m:t>
                                      </m:r>
                                    </m:e>
                                    <m:sub>
                                      <m:r>
                                        <a:rPr lang="it-IT" i="1" smtClean="0">
                                          <a:latin typeface="Cambria Math" panose="02040503050406030204" pitchFamily="18" charset="0"/>
                                        </a:rPr>
                                        <m:t>𝑏</m:t>
                                      </m:r>
                                    </m:sub>
                                  </m:sSub>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𝑍</m:t>
                                      </m:r>
                                    </m:num>
                                    <m:den>
                                      <m:r>
                                        <a:rPr lang="it-IT" i="1" smtClean="0">
                                          <a:latin typeface="Cambria Math" panose="02040503050406030204" pitchFamily="18" charset="0"/>
                                        </a:rPr>
                                        <m:t>𝛽</m:t>
                                      </m:r>
                                    </m:den>
                                  </m:f>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𝑃</m:t>
                                          </m:r>
                                        </m:e>
                                        <m:sub>
                                          <m:r>
                                            <a:rPr lang="it-IT" i="1" smtClean="0">
                                              <a:latin typeface="Cambria Math" panose="02040503050406030204" pitchFamily="18" charset="0"/>
                                            </a:rPr>
                                            <m:t>𝜉</m:t>
                                          </m:r>
                                        </m:sub>
                                      </m:sSub>
                                    </m:sub>
                                  </m:sSub>
                                </m:e>
                              </m:d>
                            </m:e>
                            <m:sup>
                              <m:r>
                                <a:rPr lang="it-IT" i="1" smtClean="0">
                                  <a:latin typeface="Cambria Math" panose="02040503050406030204" pitchFamily="18" charset="0"/>
                                </a:rPr>
                                <m:t>2</m:t>
                              </m:r>
                            </m:sup>
                          </m:sSup>
                          <m:r>
                            <a:rPr lang="it-IT" i="1" smtClean="0">
                              <a:latin typeface="Cambria Math" panose="02040503050406030204" pitchFamily="18" charset="0"/>
                            </a:rPr>
                            <m:t>+</m:t>
                          </m:r>
                          <m:sSup>
                            <m:sSupPr>
                              <m:ctrlPr>
                                <a:rPr lang="it-IT" i="1" smtClean="0">
                                  <a:solidFill>
                                    <a:srgbClr val="836967"/>
                                  </a:solidFill>
                                  <a:latin typeface="Cambria Math" panose="02040503050406030204" pitchFamily="18" charset="0"/>
                                </a:rPr>
                              </m:ctrlPr>
                            </m:sSupPr>
                            <m:e>
                              <m:d>
                                <m:dPr>
                                  <m:ctrlPr>
                                    <a:rPr lang="it-IT" i="1" smtClean="0">
                                      <a:solidFill>
                                        <a:srgbClr val="836967"/>
                                      </a:solidFill>
                                      <a:latin typeface="Cambria Math" panose="02040503050406030204" pitchFamily="18" charset="0"/>
                                    </a:rPr>
                                  </m:ctrlPr>
                                </m:dPr>
                                <m:e>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𝑚</m:t>
                                      </m:r>
                                    </m:e>
                                    <m:sub>
                                      <m:r>
                                        <a:rPr lang="it-IT" i="1" smtClean="0">
                                          <a:latin typeface="Cambria Math" panose="02040503050406030204" pitchFamily="18" charset="0"/>
                                        </a:rPr>
                                        <m:t>𝑏</m:t>
                                      </m:r>
                                    </m:sub>
                                  </m:sSub>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r>
                                        <a:rPr lang="it-IT" i="1" smtClean="0">
                                          <a:latin typeface="Cambria Math" panose="02040503050406030204" pitchFamily="18" charset="0"/>
                                        </a:rPr>
                                        <m:t>𝜉</m:t>
                                      </m:r>
                                      <m:r>
                                        <a:rPr lang="it-IT" i="1" smtClean="0">
                                          <a:latin typeface="Cambria Math" panose="02040503050406030204" pitchFamily="18" charset="0"/>
                                        </a:rPr>
                                        <m:t>,</m:t>
                                      </m:r>
                                      <m:r>
                                        <a:rPr lang="it-IT" i="1" smtClean="0">
                                          <a:latin typeface="Cambria Math" panose="02040503050406030204" pitchFamily="18" charset="0"/>
                                        </a:rPr>
                                        <m:t>𝜂</m:t>
                                      </m:r>
                                    </m:sub>
                                  </m:sSub>
                                </m:e>
                              </m:d>
                            </m:e>
                            <m:sup>
                              <m:r>
                                <a:rPr lang="it-IT" i="1" smtClean="0">
                                  <a:latin typeface="Cambria Math" panose="02040503050406030204" pitchFamily="18" charset="0"/>
                                </a:rPr>
                                <m:t>2</m:t>
                              </m:r>
                            </m:sup>
                          </m:sSup>
                        </m:e>
                      </m:rad>
                    </m:oMath>
                  </m:oMathPara>
                </a14:m>
                <a:endParaRPr lang="it-IT" dirty="0"/>
              </a:p>
            </p:txBody>
          </p:sp>
        </mc:Choice>
        <mc:Fallback xmlns="">
          <p:sp>
            <p:nvSpPr>
              <p:cNvPr id="8" name="CasellaDiTesto 7">
                <a:extLst>
                  <a:ext uri="{FF2B5EF4-FFF2-40B4-BE49-F238E27FC236}">
                    <a16:creationId xmlns:a16="http://schemas.microsoft.com/office/drawing/2014/main" id="{F988ADD4-09A9-CAFD-2FE3-B6C26A1E9084}"/>
                  </a:ext>
                </a:extLst>
              </p:cNvPr>
              <p:cNvSpPr txBox="1">
                <a:spLocks noRot="1" noChangeAspect="1" noMove="1" noResize="1" noEditPoints="1" noAdjustHandles="1" noChangeArrowheads="1" noChangeShapeType="1" noTextEdit="1"/>
              </p:cNvSpPr>
              <p:nvPr/>
            </p:nvSpPr>
            <p:spPr>
              <a:xfrm>
                <a:off x="136906" y="6624871"/>
                <a:ext cx="4130618" cy="818366"/>
              </a:xfrm>
              <a:prstGeom prst="rect">
                <a:avLst/>
              </a:prstGeom>
              <a:blipFill>
                <a:blip r:embed="rId6"/>
                <a:stretch>
                  <a:fillRect b="-74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B23F455B-8274-3342-78CB-DABDC5F2A71D}"/>
                  </a:ext>
                </a:extLst>
              </p:cNvPr>
              <p:cNvSpPr txBox="1"/>
              <p:nvPr/>
            </p:nvSpPr>
            <p:spPr>
              <a:xfrm>
                <a:off x="235176" y="7670372"/>
                <a:ext cx="1380763" cy="55585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r>
                            <a:rPr lang="it-IT" i="1" smtClean="0">
                              <a:latin typeface="Cambria Math" panose="02040503050406030204" pitchFamily="18" charset="0"/>
                            </a:rPr>
                            <m:t>𝑧</m:t>
                          </m:r>
                        </m:sub>
                      </m:sSub>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sSup>
                            <m:sSupPr>
                              <m:ctrlPr>
                                <a:rPr lang="it-IT" i="1" smtClean="0">
                                  <a:solidFill>
                                    <a:srgbClr val="836967"/>
                                  </a:solidFill>
                                  <a:latin typeface="Cambria Math" panose="02040503050406030204" pitchFamily="18" charset="0"/>
                                </a:rPr>
                              </m:ctrlPr>
                            </m:sSupPr>
                            <m:e>
                              <m:r>
                                <a:rPr lang="it-IT" i="1" smtClean="0">
                                  <a:latin typeface="Cambria Math" panose="02040503050406030204" pitchFamily="18" charset="0"/>
                                </a:rPr>
                                <m:t>𝑍</m:t>
                              </m:r>
                            </m:e>
                            <m:sup>
                              <m:r>
                                <a:rPr lang="it-IT" i="1" smtClean="0">
                                  <a:latin typeface="Cambria Math" panose="02040503050406030204" pitchFamily="18" charset="0"/>
                                </a:rPr>
                                <m:t>2</m:t>
                              </m:r>
                            </m:sup>
                          </m:sSup>
                        </m:num>
                        <m:den>
                          <m:r>
                            <a:rPr lang="it-IT" i="1" smtClean="0">
                              <a:latin typeface="Cambria Math" panose="02040503050406030204" pitchFamily="18" charset="0"/>
                            </a:rPr>
                            <m:t>𝑐</m:t>
                          </m:r>
                          <m:r>
                            <a:rPr lang="it-IT" i="1" smtClean="0">
                              <a:latin typeface="Cambria Math" panose="02040503050406030204" pitchFamily="18" charset="0"/>
                            </a:rPr>
                            <m:t>⋅</m:t>
                          </m:r>
                          <m:r>
                            <a:rPr lang="it-IT" i="1" smtClean="0">
                              <a:latin typeface="Cambria Math" panose="02040503050406030204" pitchFamily="18" charset="0"/>
                            </a:rPr>
                            <m:t>𝐵</m:t>
                          </m:r>
                        </m:den>
                      </m:f>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𝑃</m:t>
                              </m:r>
                            </m:e>
                            <m:sub>
                              <m:r>
                                <a:rPr lang="it-IT" i="1" smtClean="0">
                                  <a:latin typeface="Cambria Math" panose="02040503050406030204" pitchFamily="18" charset="0"/>
                                </a:rPr>
                                <m:t>𝜉</m:t>
                              </m:r>
                            </m:sub>
                          </m:sSub>
                        </m:sub>
                      </m:sSub>
                    </m:oMath>
                  </m:oMathPara>
                </a14:m>
                <a:endParaRPr lang="it-IT" dirty="0"/>
              </a:p>
            </p:txBody>
          </p:sp>
        </mc:Choice>
        <mc:Fallback xmlns="">
          <p:sp>
            <p:nvSpPr>
              <p:cNvPr id="9" name="CasellaDiTesto 8">
                <a:extLst>
                  <a:ext uri="{FF2B5EF4-FFF2-40B4-BE49-F238E27FC236}">
                    <a16:creationId xmlns:a16="http://schemas.microsoft.com/office/drawing/2014/main" id="{B23F455B-8274-3342-78CB-DABDC5F2A71D}"/>
                  </a:ext>
                </a:extLst>
              </p:cNvPr>
              <p:cNvSpPr txBox="1">
                <a:spLocks noRot="1" noChangeAspect="1" noMove="1" noResize="1" noEditPoints="1" noAdjustHandles="1" noChangeArrowheads="1" noChangeShapeType="1" noTextEdit="1"/>
              </p:cNvSpPr>
              <p:nvPr/>
            </p:nvSpPr>
            <p:spPr>
              <a:xfrm>
                <a:off x="235176" y="7670372"/>
                <a:ext cx="1380763" cy="555858"/>
              </a:xfrm>
              <a:prstGeom prst="rect">
                <a:avLst/>
              </a:prstGeom>
              <a:blipFill>
                <a:blip r:embed="rId7"/>
                <a:stretch>
                  <a:fillRect/>
                </a:stretch>
              </a:blipFill>
            </p:spPr>
            <p:txBody>
              <a:bodyPr/>
              <a:lstStyle/>
              <a:p>
                <a:r>
                  <a:rPr lang="it-IT">
                    <a:noFill/>
                  </a:rPr>
                  <a:t> </a:t>
                </a:r>
              </a:p>
            </p:txBody>
          </p:sp>
        </mc:Fallback>
      </mc:AlternateContent>
      <p:sp>
        <p:nvSpPr>
          <p:cNvPr id="29" name="CasellaDiTesto 28">
            <a:extLst>
              <a:ext uri="{FF2B5EF4-FFF2-40B4-BE49-F238E27FC236}">
                <a16:creationId xmlns:a16="http://schemas.microsoft.com/office/drawing/2014/main" id="{E13FEEF5-8899-A7F9-17EC-3BD1834F75FE}"/>
              </a:ext>
            </a:extLst>
          </p:cNvPr>
          <p:cNvSpPr txBox="1"/>
          <p:nvPr/>
        </p:nvSpPr>
        <p:spPr>
          <a:xfrm>
            <a:off x="1960165" y="7670373"/>
            <a:ext cx="2164159" cy="738664"/>
          </a:xfrm>
          <a:prstGeom prst="rect">
            <a:avLst/>
          </a:prstGeom>
          <a:noFill/>
        </p:spPr>
        <p:txBody>
          <a:bodyPr wrap="square">
            <a:spAutoFit/>
          </a:bodyPr>
          <a:lstStyle/>
          <a:p>
            <a:pPr algn="just"/>
            <a:r>
              <a:rPr lang="it-IT" sz="1400" dirty="0"/>
              <a:t>Con le quali è possibile calcolare le precisioni con ci vengono collocati i punti.</a:t>
            </a:r>
            <a:endParaRPr lang="it-IT" sz="1400" dirty="0">
              <a:solidFill>
                <a:srgbClr val="C55A11"/>
              </a:solidFill>
            </a:endParaRPr>
          </a:p>
        </p:txBody>
      </p:sp>
      <p:sp>
        <p:nvSpPr>
          <p:cNvPr id="30" name="CasellaDiTesto 29">
            <a:extLst>
              <a:ext uri="{FF2B5EF4-FFF2-40B4-BE49-F238E27FC236}">
                <a16:creationId xmlns:a16="http://schemas.microsoft.com/office/drawing/2014/main" id="{33CDDDBB-B36B-13AE-1FA8-D2A23F798BB3}"/>
              </a:ext>
            </a:extLst>
          </p:cNvPr>
          <p:cNvSpPr txBox="1"/>
          <p:nvPr/>
        </p:nvSpPr>
        <p:spPr>
          <a:xfrm>
            <a:off x="4787058" y="4253049"/>
            <a:ext cx="2745629" cy="4431983"/>
          </a:xfrm>
          <a:prstGeom prst="rect">
            <a:avLst/>
          </a:prstGeom>
          <a:noFill/>
        </p:spPr>
        <p:txBody>
          <a:bodyPr wrap="square">
            <a:spAutoFit/>
          </a:bodyPr>
          <a:lstStyle/>
          <a:p>
            <a:pPr algn="just"/>
            <a:r>
              <a:rPr lang="it-IT" sz="1600" dirty="0">
                <a:solidFill>
                  <a:srgbClr val="C55A11"/>
                </a:solidFill>
              </a:rPr>
              <a:t>REGOLE EMPIRICHE</a:t>
            </a:r>
          </a:p>
          <a:p>
            <a:pPr algn="just"/>
            <a:r>
              <a:rPr lang="it-IT" sz="1400" dirty="0"/>
              <a:t>Per un calcolo più agevole da sfruttare nelle situazioni pratiche, si possono usare delle regole empiriche, come EUROSDR o di FRASER.</a:t>
            </a:r>
          </a:p>
          <a:p>
            <a:pPr algn="just"/>
            <a:endParaRPr lang="it-IT" sz="1400" dirty="0"/>
          </a:p>
          <a:p>
            <a:pPr algn="just"/>
            <a:endParaRPr lang="it-IT" sz="1400" dirty="0"/>
          </a:p>
          <a:p>
            <a:pPr algn="just"/>
            <a:endParaRPr lang="it-IT" sz="1400" dirty="0"/>
          </a:p>
          <a:p>
            <a:pPr algn="just"/>
            <a:endParaRPr lang="it-IT" sz="1400" dirty="0"/>
          </a:p>
          <a:p>
            <a:pPr algn="just"/>
            <a:endParaRPr lang="it-IT" sz="1400" dirty="0"/>
          </a:p>
          <a:p>
            <a:pPr algn="just"/>
            <a:endParaRPr lang="it-IT" sz="1400" dirty="0"/>
          </a:p>
          <a:p>
            <a:pPr algn="just"/>
            <a:endParaRPr lang="it-IT" sz="1400" dirty="0"/>
          </a:p>
          <a:p>
            <a:pPr algn="just"/>
            <a:endParaRPr lang="it-IT" sz="1400" dirty="0"/>
          </a:p>
          <a:p>
            <a:pPr algn="just"/>
            <a:r>
              <a:rPr lang="it-IT" sz="1400" dirty="0"/>
              <a:t>Tali formule provengono da una molteplicità di analisi e campioni statistici effettuati in università internazionali e godono di una maggiorata semplicità al costo di minori approssimazioni.</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D74FED39-DB75-0784-E7F4-86AED8F44B50}"/>
                  </a:ext>
                </a:extLst>
              </p:cNvPr>
              <p:cNvSpPr txBox="1"/>
              <p:nvPr/>
            </p:nvSpPr>
            <p:spPr>
              <a:xfrm>
                <a:off x="5133916" y="5865484"/>
                <a:ext cx="1556900" cy="5704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r>
                            <a:rPr lang="it-IT" i="1" smtClean="0">
                              <a:latin typeface="Cambria Math" panose="02040503050406030204" pitchFamily="18" charset="0"/>
                            </a:rPr>
                            <m:t>𝑥𝑦𝑍</m:t>
                          </m:r>
                        </m:sub>
                      </m:sSub>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𝑞𝑍</m:t>
                          </m:r>
                        </m:num>
                        <m:den>
                          <m:r>
                            <a:rPr lang="it-IT" i="1" smtClean="0">
                              <a:latin typeface="Cambria Math" panose="02040503050406030204" pitchFamily="18" charset="0"/>
                            </a:rPr>
                            <m:t>𝑐</m:t>
                          </m:r>
                          <m:rad>
                            <m:radPr>
                              <m:degHide m:val="on"/>
                              <m:ctrlPr>
                                <a:rPr lang="it-IT" i="1" smtClean="0">
                                  <a:solidFill>
                                    <a:srgbClr val="836967"/>
                                  </a:solidFill>
                                  <a:latin typeface="Cambria Math" panose="02040503050406030204" pitchFamily="18" charset="0"/>
                                </a:rPr>
                              </m:ctrlPr>
                            </m:radPr>
                            <m:deg/>
                            <m:e>
                              <m:r>
                                <a:rPr lang="it-IT" i="1" smtClean="0">
                                  <a:latin typeface="Cambria Math" panose="02040503050406030204" pitchFamily="18" charset="0"/>
                                </a:rPr>
                                <m:t>𝑘</m:t>
                              </m:r>
                            </m:e>
                          </m:rad>
                        </m:den>
                      </m:f>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𝜎</m:t>
                          </m:r>
                        </m:e>
                        <m:sub>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𝑝</m:t>
                              </m:r>
                            </m:e>
                            <m:sub>
                              <m:r>
                                <a:rPr lang="it-IT" i="1" smtClean="0">
                                  <a:latin typeface="Cambria Math" panose="02040503050406030204" pitchFamily="18" charset="0"/>
                                </a:rPr>
                                <m:t>𝜉</m:t>
                              </m:r>
                            </m:sub>
                          </m:sSub>
                        </m:sub>
                      </m:sSub>
                    </m:oMath>
                  </m:oMathPara>
                </a14:m>
                <a:endParaRPr lang="it-IT" dirty="0"/>
              </a:p>
            </p:txBody>
          </p:sp>
        </mc:Choice>
        <mc:Fallback xmlns="">
          <p:sp>
            <p:nvSpPr>
              <p:cNvPr id="12" name="CasellaDiTesto 11">
                <a:extLst>
                  <a:ext uri="{FF2B5EF4-FFF2-40B4-BE49-F238E27FC236}">
                    <a16:creationId xmlns:a16="http://schemas.microsoft.com/office/drawing/2014/main" id="{D74FED39-DB75-0784-E7F4-86AED8F44B50}"/>
                  </a:ext>
                </a:extLst>
              </p:cNvPr>
              <p:cNvSpPr txBox="1">
                <a:spLocks noRot="1" noChangeAspect="1" noMove="1" noResize="1" noEditPoints="1" noAdjustHandles="1" noChangeArrowheads="1" noChangeShapeType="1" noTextEdit="1"/>
              </p:cNvSpPr>
              <p:nvPr/>
            </p:nvSpPr>
            <p:spPr>
              <a:xfrm>
                <a:off x="5133916" y="5865484"/>
                <a:ext cx="1556900" cy="570413"/>
              </a:xfrm>
              <a:prstGeom prst="rect">
                <a:avLst/>
              </a:prstGeom>
              <a:blipFill>
                <a:blip r:embed="rId8"/>
                <a:stretch>
                  <a:fillRect/>
                </a:stretch>
              </a:blipFill>
            </p:spPr>
            <p:txBody>
              <a:bodyPr/>
              <a:lstStyle/>
              <a:p>
                <a:r>
                  <a:rPr lang="it-IT">
                    <a:noFill/>
                  </a:rPr>
                  <a:t> </a:t>
                </a:r>
              </a:p>
            </p:txBody>
          </p:sp>
        </mc:Fallback>
      </mc:AlternateContent>
      <p:pic>
        <p:nvPicPr>
          <p:cNvPr id="38" name="Immagine 37" descr="Immagine che contiene testo&#10;&#10;Descrizione generata automaticamente">
            <a:extLst>
              <a:ext uri="{FF2B5EF4-FFF2-40B4-BE49-F238E27FC236}">
                <a16:creationId xmlns:a16="http://schemas.microsoft.com/office/drawing/2014/main" id="{6C789679-2B9B-6AF1-60DB-6616C20F83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471" y="1048324"/>
            <a:ext cx="2696496" cy="2596712"/>
          </a:xfrm>
          <a:prstGeom prst="rect">
            <a:avLst/>
          </a:prstGeom>
          <a:ln w="38100">
            <a:solidFill>
              <a:srgbClr val="C55A11"/>
            </a:solidFill>
          </a:ln>
        </p:spPr>
      </p:pic>
      <p:sp>
        <p:nvSpPr>
          <p:cNvPr id="39" name="CasellaDiTesto 38">
            <a:extLst>
              <a:ext uri="{FF2B5EF4-FFF2-40B4-BE49-F238E27FC236}">
                <a16:creationId xmlns:a16="http://schemas.microsoft.com/office/drawing/2014/main" id="{519F4A3D-45EF-942C-F834-568F3AF2F756}"/>
              </a:ext>
            </a:extLst>
          </p:cNvPr>
          <p:cNvSpPr txBox="1"/>
          <p:nvPr/>
        </p:nvSpPr>
        <p:spPr>
          <a:xfrm>
            <a:off x="794841" y="3670627"/>
            <a:ext cx="1952779" cy="261610"/>
          </a:xfrm>
          <a:prstGeom prst="rect">
            <a:avLst/>
          </a:prstGeom>
          <a:noFill/>
        </p:spPr>
        <p:txBody>
          <a:bodyPr wrap="none" rtlCol="0">
            <a:spAutoFit/>
          </a:bodyPr>
          <a:lstStyle/>
          <a:p>
            <a:pPr algn="just"/>
            <a:r>
              <a:rPr lang="it-IT" sz="1100" dirty="0"/>
              <a:t>Schema dei markers – La Vigna</a:t>
            </a:r>
          </a:p>
        </p:txBody>
      </p:sp>
      <p:graphicFrame>
        <p:nvGraphicFramePr>
          <p:cNvPr id="41" name="Tabella 40">
            <a:extLst>
              <a:ext uri="{FF2B5EF4-FFF2-40B4-BE49-F238E27FC236}">
                <a16:creationId xmlns:a16="http://schemas.microsoft.com/office/drawing/2014/main" id="{0D98E9DE-EFA1-170C-F62C-FBC3827D560C}"/>
              </a:ext>
            </a:extLst>
          </p:cNvPr>
          <p:cNvGraphicFramePr>
            <a:graphicFrameLocks noGrp="1"/>
          </p:cNvGraphicFramePr>
          <p:nvPr>
            <p:extLst>
              <p:ext uri="{D42A27DB-BD31-4B8C-83A1-F6EECF244321}">
                <p14:modId xmlns:p14="http://schemas.microsoft.com/office/powerpoint/2010/main" val="2597162656"/>
              </p:ext>
            </p:extLst>
          </p:nvPr>
        </p:nvGraphicFramePr>
        <p:xfrm>
          <a:off x="3649810" y="546712"/>
          <a:ext cx="5189388" cy="3387211"/>
        </p:xfrm>
        <a:graphic>
          <a:graphicData uri="http://schemas.openxmlformats.org/drawingml/2006/table">
            <a:tbl>
              <a:tblPr firstRow="1" bandRow="1">
                <a:tableStyleId>{5C22544A-7EE6-4342-B048-85BDC9FD1C3A}</a:tableStyleId>
              </a:tblPr>
              <a:tblGrid>
                <a:gridCol w="864898">
                  <a:extLst>
                    <a:ext uri="{9D8B030D-6E8A-4147-A177-3AD203B41FA5}">
                      <a16:colId xmlns:a16="http://schemas.microsoft.com/office/drawing/2014/main" val="1244473413"/>
                    </a:ext>
                  </a:extLst>
                </a:gridCol>
                <a:gridCol w="864898">
                  <a:extLst>
                    <a:ext uri="{9D8B030D-6E8A-4147-A177-3AD203B41FA5}">
                      <a16:colId xmlns:a16="http://schemas.microsoft.com/office/drawing/2014/main" val="2963689551"/>
                    </a:ext>
                  </a:extLst>
                </a:gridCol>
                <a:gridCol w="864898">
                  <a:extLst>
                    <a:ext uri="{9D8B030D-6E8A-4147-A177-3AD203B41FA5}">
                      <a16:colId xmlns:a16="http://schemas.microsoft.com/office/drawing/2014/main" val="2539929244"/>
                    </a:ext>
                  </a:extLst>
                </a:gridCol>
                <a:gridCol w="864898">
                  <a:extLst>
                    <a:ext uri="{9D8B030D-6E8A-4147-A177-3AD203B41FA5}">
                      <a16:colId xmlns:a16="http://schemas.microsoft.com/office/drawing/2014/main" val="4290542968"/>
                    </a:ext>
                  </a:extLst>
                </a:gridCol>
                <a:gridCol w="864898">
                  <a:extLst>
                    <a:ext uri="{9D8B030D-6E8A-4147-A177-3AD203B41FA5}">
                      <a16:colId xmlns:a16="http://schemas.microsoft.com/office/drawing/2014/main" val="146339252"/>
                    </a:ext>
                  </a:extLst>
                </a:gridCol>
                <a:gridCol w="864898">
                  <a:extLst>
                    <a:ext uri="{9D8B030D-6E8A-4147-A177-3AD203B41FA5}">
                      <a16:colId xmlns:a16="http://schemas.microsoft.com/office/drawing/2014/main" val="248607728"/>
                    </a:ext>
                  </a:extLst>
                </a:gridCol>
              </a:tblGrid>
              <a:tr h="308731">
                <a:tc>
                  <a:txBody>
                    <a:bodyPr/>
                    <a:lstStyle/>
                    <a:p>
                      <a:pPr algn="ctr" fontAlgn="ctr"/>
                      <a:r>
                        <a:rPr lang="it-IT" sz="1200" u="none" strike="noStrike" dirty="0">
                          <a:effectLst/>
                        </a:rPr>
                        <a:t>Label</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it-IT" sz="1200" u="none" strike="noStrike" dirty="0">
                          <a:effectLst/>
                        </a:rPr>
                        <a:t>X </a:t>
                      </a:r>
                      <a:r>
                        <a:rPr lang="it-IT" sz="1200" u="none" strike="noStrike" dirty="0" err="1">
                          <a:effectLst/>
                        </a:rPr>
                        <a:t>error</a:t>
                      </a:r>
                      <a:r>
                        <a:rPr lang="it-IT" sz="1200" u="none" strike="noStrike" dirty="0">
                          <a:effectLst/>
                        </a:rPr>
                        <a:t> (cm)</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it-IT" sz="1200" u="none" strike="noStrike">
                          <a:effectLst/>
                        </a:rPr>
                        <a:t>Y error (cm)</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it-IT" sz="1200" u="none" strike="noStrike">
                          <a:effectLst/>
                        </a:rPr>
                        <a:t>Z error (cm)</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it-IT" sz="1200" u="none" strike="noStrike">
                          <a:effectLst/>
                        </a:rPr>
                        <a:t>Total (cm)</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it-IT" sz="1200" u="none" strike="noStrike" dirty="0">
                          <a:effectLst/>
                        </a:rPr>
                        <a:t>Image (</a:t>
                      </a:r>
                      <a:r>
                        <a:rPr lang="it-IT" sz="1200" u="none" strike="noStrike" dirty="0" err="1">
                          <a:effectLst/>
                        </a:rPr>
                        <a:t>pix</a:t>
                      </a:r>
                      <a:r>
                        <a:rPr lang="it-IT" sz="1200" u="none" strike="noStrike" dirty="0">
                          <a:effectLst/>
                        </a:rPr>
                        <a:t>)</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140366827"/>
                  </a:ext>
                </a:extLst>
              </a:tr>
              <a:tr h="189656">
                <a:tc>
                  <a:txBody>
                    <a:bodyPr/>
                    <a:lstStyle/>
                    <a:p>
                      <a:pPr algn="ctr" fontAlgn="ctr"/>
                      <a:r>
                        <a:rPr lang="it-IT" sz="1200" u="none" strike="noStrike" dirty="0">
                          <a:effectLst/>
                        </a:rPr>
                        <a:t>G1</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2,71</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-0,06</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-1,80</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3,25</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dirty="0">
                          <a:effectLst/>
                        </a:rPr>
                        <a:t>2,57</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extLst>
                  <a:ext uri="{0D108BD9-81ED-4DB2-BD59-A6C34878D82A}">
                    <a16:rowId xmlns:a16="http://schemas.microsoft.com/office/drawing/2014/main" val="3018554679"/>
                  </a:ext>
                </a:extLst>
              </a:tr>
              <a:tr h="189656">
                <a:tc>
                  <a:txBody>
                    <a:bodyPr/>
                    <a:lstStyle/>
                    <a:p>
                      <a:pPr algn="ctr" fontAlgn="ctr"/>
                      <a:r>
                        <a:rPr lang="it-IT" sz="1200" u="none" strike="noStrike" dirty="0">
                          <a:effectLst/>
                        </a:rPr>
                        <a:t>G2</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-0,70</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1,77</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0,78</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2,05</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0,51</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extLst>
                  <a:ext uri="{0D108BD9-81ED-4DB2-BD59-A6C34878D82A}">
                    <a16:rowId xmlns:a16="http://schemas.microsoft.com/office/drawing/2014/main" val="369304134"/>
                  </a:ext>
                </a:extLst>
              </a:tr>
              <a:tr h="189656">
                <a:tc>
                  <a:txBody>
                    <a:bodyPr/>
                    <a:lstStyle/>
                    <a:p>
                      <a:pPr algn="ctr" fontAlgn="ctr"/>
                      <a:r>
                        <a:rPr lang="it-IT" sz="1200" b="0" i="0" u="none" strike="sngStrike" dirty="0">
                          <a:solidFill>
                            <a:srgbClr val="000000"/>
                          </a:solidFill>
                          <a:effectLst/>
                          <a:latin typeface="Calibri" panose="020F0502020204030204" pitchFamily="34" charset="0"/>
                        </a:rPr>
                        <a:t>G3</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algn="ctr" fontAlgn="ctr"/>
                      <a:r>
                        <a:rPr lang="it-IT" sz="1200" b="1" i="0" u="none" strike="noStrike" dirty="0">
                          <a:solidFill>
                            <a:srgbClr val="000000"/>
                          </a:solidFill>
                          <a:effectLst/>
                          <a:latin typeface="Calibri" panose="020F0502020204030204" pitchFamily="34" charset="0"/>
                        </a:rPr>
                        <a:t>&gt; 10</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859578740"/>
                  </a:ext>
                </a:extLst>
              </a:tr>
              <a:tr h="189656">
                <a:tc>
                  <a:txBody>
                    <a:bodyPr/>
                    <a:lstStyle/>
                    <a:p>
                      <a:pPr algn="ctr" fontAlgn="ctr"/>
                      <a:r>
                        <a:rPr lang="it-IT" sz="1200" u="none" strike="noStrike" dirty="0">
                          <a:effectLst/>
                        </a:rPr>
                        <a:t>G4</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0,83</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0,06</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3,46</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3,56</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dirty="0">
                          <a:effectLst/>
                        </a:rPr>
                        <a:t>1,17</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extLst>
                  <a:ext uri="{0D108BD9-81ED-4DB2-BD59-A6C34878D82A}">
                    <a16:rowId xmlns:a16="http://schemas.microsoft.com/office/drawing/2014/main" val="3222404710"/>
                  </a:ext>
                </a:extLst>
              </a:tr>
              <a:tr h="189656">
                <a:tc>
                  <a:txBody>
                    <a:bodyPr/>
                    <a:lstStyle/>
                    <a:p>
                      <a:pPr algn="ctr" fontAlgn="ctr"/>
                      <a:r>
                        <a:rPr lang="it-IT" sz="1200" u="none" strike="noStrike" dirty="0">
                          <a:effectLst/>
                        </a:rPr>
                        <a:t>G5</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0,21</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0,52</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0,49</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0,75</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0,99</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extLst>
                  <a:ext uri="{0D108BD9-81ED-4DB2-BD59-A6C34878D82A}">
                    <a16:rowId xmlns:a16="http://schemas.microsoft.com/office/drawing/2014/main" val="3647424976"/>
                  </a:ext>
                </a:extLst>
              </a:tr>
              <a:tr h="189656">
                <a:tc>
                  <a:txBody>
                    <a:bodyPr/>
                    <a:lstStyle/>
                    <a:p>
                      <a:pPr algn="ctr" fontAlgn="ctr"/>
                      <a:r>
                        <a:rPr lang="it-IT" sz="1200" u="none" strike="noStrike" dirty="0">
                          <a:effectLst/>
                        </a:rPr>
                        <a:t>G6</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0,40</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a:effectLst/>
                        </a:rPr>
                        <a:t>1,43</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a:effectLst/>
                        </a:rPr>
                        <a:t>-3,80</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b="1" u="none" strike="noStrike" dirty="0">
                          <a:effectLst/>
                        </a:rPr>
                        <a:t>4,08</a:t>
                      </a:r>
                      <a:endParaRPr lang="it-IT" sz="1200" b="1"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1,00</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2623825938"/>
                  </a:ext>
                </a:extLst>
              </a:tr>
              <a:tr h="189656">
                <a:tc>
                  <a:txBody>
                    <a:bodyPr/>
                    <a:lstStyle/>
                    <a:p>
                      <a:pPr algn="ctr" fontAlgn="ctr"/>
                      <a:r>
                        <a:rPr lang="it-IT" sz="1200" u="none" strike="noStrike" dirty="0">
                          <a:effectLst/>
                        </a:rPr>
                        <a:t>G7</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0,09</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-2,10</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a:effectLst/>
                        </a:rPr>
                        <a:t>4,48</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b="1" u="none" strike="noStrike" dirty="0">
                          <a:effectLst/>
                        </a:rPr>
                        <a:t>4,95</a:t>
                      </a:r>
                      <a:endParaRPr lang="it-IT" sz="1200" b="1"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1,38</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4281229034"/>
                  </a:ext>
                </a:extLst>
              </a:tr>
              <a:tr h="189656">
                <a:tc>
                  <a:txBody>
                    <a:bodyPr/>
                    <a:lstStyle/>
                    <a:p>
                      <a:pPr algn="ctr" fontAlgn="ctr"/>
                      <a:r>
                        <a:rPr lang="it-IT" sz="1200" u="none" strike="noStrike" dirty="0">
                          <a:effectLst/>
                        </a:rPr>
                        <a:t>G8</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a:effectLst/>
                        </a:rPr>
                        <a:t>-2,11</a:t>
                      </a:r>
                      <a:endParaRPr lang="it-IT" sz="1200" b="0" i="0" u="none" strike="noStrike">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-0,31</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-5,23</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b="1" u="none" strike="noStrike" dirty="0">
                          <a:effectLst/>
                        </a:rPr>
                        <a:t>5,65</a:t>
                      </a:r>
                      <a:endParaRPr lang="it-IT" sz="1200" b="1"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ctr" fontAlgn="ctr"/>
                      <a:r>
                        <a:rPr lang="it-IT" sz="1200" u="none" strike="noStrike" dirty="0">
                          <a:effectLst/>
                        </a:rPr>
                        <a:t>0,85</a:t>
                      </a:r>
                      <a:endParaRPr lang="it-IT" sz="12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498611255"/>
                  </a:ext>
                </a:extLst>
              </a:tr>
              <a:tr h="189656">
                <a:tc>
                  <a:txBody>
                    <a:bodyPr/>
                    <a:lstStyle/>
                    <a:p>
                      <a:pPr algn="ctr" fontAlgn="ctr"/>
                      <a:r>
                        <a:rPr lang="it-IT" sz="1200" u="none" strike="noStrike" dirty="0">
                          <a:effectLst/>
                        </a:rPr>
                        <a:t>G9</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-0,69</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-2,40</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-0,02</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a:effectLst/>
                        </a:rPr>
                        <a:t>2,50</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1,41</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extLst>
                  <a:ext uri="{0D108BD9-81ED-4DB2-BD59-A6C34878D82A}">
                    <a16:rowId xmlns:a16="http://schemas.microsoft.com/office/drawing/2014/main" val="3671384187"/>
                  </a:ext>
                </a:extLst>
              </a:tr>
              <a:tr h="189656">
                <a:tc>
                  <a:txBody>
                    <a:bodyPr/>
                    <a:lstStyle/>
                    <a:p>
                      <a:pPr algn="ctr" fontAlgn="ctr"/>
                      <a:r>
                        <a:rPr lang="it-IT" sz="1200" u="none" strike="noStrike" dirty="0">
                          <a:effectLst/>
                        </a:rPr>
                        <a:t>G10</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0,64</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a:effectLst/>
                        </a:rPr>
                        <a:t>0,30</a:t>
                      </a:r>
                      <a:endParaRPr lang="it-IT" sz="1200" b="0" i="0" u="none" strike="noStrike">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dirty="0">
                          <a:effectLst/>
                        </a:rPr>
                        <a:t>0,22</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dirty="0">
                          <a:effectLst/>
                        </a:rPr>
                        <a:t>0,74</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tc>
                  <a:txBody>
                    <a:bodyPr/>
                    <a:lstStyle/>
                    <a:p>
                      <a:pPr algn="ctr" fontAlgn="ctr"/>
                      <a:r>
                        <a:rPr lang="it-IT" sz="1200" u="none" strike="noStrike" dirty="0">
                          <a:effectLst/>
                        </a:rPr>
                        <a:t>0,92</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CFD5EA"/>
                    </a:solidFill>
                  </a:tcPr>
                </a:tc>
                <a:extLst>
                  <a:ext uri="{0D108BD9-81ED-4DB2-BD59-A6C34878D82A}">
                    <a16:rowId xmlns:a16="http://schemas.microsoft.com/office/drawing/2014/main" val="936609337"/>
                  </a:ext>
                </a:extLst>
              </a:tr>
              <a:tr h="189656">
                <a:tc>
                  <a:txBody>
                    <a:bodyPr/>
                    <a:lstStyle/>
                    <a:p>
                      <a:pPr algn="ctr" fontAlgn="ctr"/>
                      <a:r>
                        <a:rPr lang="it-IT" sz="1200" u="none" strike="noStrike" dirty="0">
                          <a:effectLst/>
                        </a:rPr>
                        <a:t>G11</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1,00</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1,49</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0,39</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1,83</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tc>
                  <a:txBody>
                    <a:bodyPr/>
                    <a:lstStyle/>
                    <a:p>
                      <a:pPr algn="ctr" fontAlgn="ctr"/>
                      <a:r>
                        <a:rPr lang="it-IT" sz="1200" u="none" strike="noStrike" dirty="0">
                          <a:effectLst/>
                        </a:rPr>
                        <a:t>0,55</a:t>
                      </a:r>
                      <a:endParaRPr lang="it-IT" sz="1200" b="0" i="0" u="none" strike="noStrike" dirty="0">
                        <a:solidFill>
                          <a:srgbClr val="000000"/>
                        </a:solidFill>
                        <a:effectLst/>
                        <a:latin typeface="Calibri" panose="020F0502020204030204" pitchFamily="34" charset="0"/>
                      </a:endParaRPr>
                    </a:p>
                  </a:txBody>
                  <a:tcPr marL="9525" marR="9525" marT="9525" marB="0" anchor="ctr">
                    <a:solidFill>
                      <a:srgbClr val="E9EBF5"/>
                    </a:solidFill>
                  </a:tcPr>
                </a:tc>
                <a:extLst>
                  <a:ext uri="{0D108BD9-81ED-4DB2-BD59-A6C34878D82A}">
                    <a16:rowId xmlns:a16="http://schemas.microsoft.com/office/drawing/2014/main" val="401691579"/>
                  </a:ext>
                </a:extLst>
              </a:tr>
              <a:tr h="189656">
                <a:tc>
                  <a:txBody>
                    <a:bodyPr/>
                    <a:lstStyle/>
                    <a:p>
                      <a:pPr algn="ctr" fontAlgn="ctr"/>
                      <a:r>
                        <a:rPr lang="it-IT" sz="1200" u="none" strike="noStrike" dirty="0">
                          <a:effectLst/>
                        </a:rPr>
                        <a:t>G12</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-0,78</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-0,77</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0,93</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1,44</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1,03</a:t>
                      </a:r>
                      <a:endParaRPr lang="it-IT"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15493102"/>
                  </a:ext>
                </a:extLst>
              </a:tr>
              <a:tr h="189656">
                <a:tc>
                  <a:txBody>
                    <a:bodyPr/>
                    <a:lstStyle/>
                    <a:p>
                      <a:pPr algn="ctr" fontAlgn="ctr"/>
                      <a:r>
                        <a:rPr lang="it-IT" sz="1200" b="0" i="0" u="none" strike="sngStrike" dirty="0">
                          <a:solidFill>
                            <a:srgbClr val="000000"/>
                          </a:solidFill>
                          <a:effectLst/>
                          <a:latin typeface="Calibri" panose="020F0502020204030204" pitchFamily="34" charset="0"/>
                        </a:rPr>
                        <a:t>G13</a:t>
                      </a:r>
                    </a:p>
                  </a:txBody>
                  <a:tcPr marL="9525" marR="9525" marT="9525" marB="0" anchor="ctr">
                    <a:solidFill>
                      <a:schemeClr val="accent2">
                        <a:lumMod val="20000"/>
                        <a:lumOff val="80000"/>
                      </a:schemeClr>
                    </a:solidFill>
                  </a:tcPr>
                </a:tc>
                <a:tc>
                  <a:txBody>
                    <a:bodyPr/>
                    <a:lstStyle/>
                    <a:p>
                      <a:pPr algn="ctr" fontAlgn="ct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tc>
                  <a:txBody>
                    <a:bodyPr/>
                    <a:lstStyle/>
                    <a:p>
                      <a:pPr algn="ctr" fontAlgn="ctr"/>
                      <a:r>
                        <a:rPr lang="it-IT" sz="1200" b="1" i="0" u="none" strike="noStrike" dirty="0">
                          <a:solidFill>
                            <a:srgbClr val="000000"/>
                          </a:solidFill>
                          <a:effectLst/>
                          <a:latin typeface="Calibri" panose="020F0502020204030204" pitchFamily="34" charset="0"/>
                        </a:rPr>
                        <a:t>&gt; 10</a:t>
                      </a:r>
                    </a:p>
                  </a:txBody>
                  <a:tcPr marL="9525" marR="9525" marT="9525" marB="0" anchor="ctr">
                    <a:solidFill>
                      <a:schemeClr val="accent2">
                        <a:lumMod val="20000"/>
                        <a:lumOff val="80000"/>
                      </a:schemeClr>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74960884"/>
                  </a:ext>
                </a:extLst>
              </a:tr>
              <a:tr h="189656">
                <a:tc>
                  <a:txBody>
                    <a:bodyPr/>
                    <a:lstStyle/>
                    <a:p>
                      <a:pPr algn="ctr" fontAlgn="ctr"/>
                      <a:r>
                        <a:rPr lang="it-IT" sz="1200" u="none" strike="noStrike" dirty="0">
                          <a:effectLst/>
                        </a:rPr>
                        <a:t>G14</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-1,60</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0,10</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0,08</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1,60</a:t>
                      </a:r>
                      <a:endParaRPr lang="it-IT"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0,55</a:t>
                      </a:r>
                      <a:endParaRPr lang="it-IT"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9114353"/>
                  </a:ext>
                </a:extLst>
              </a:tr>
              <a:tr h="189656">
                <a:tc>
                  <a:txBody>
                    <a:bodyPr/>
                    <a:lstStyle/>
                    <a:p>
                      <a:pPr algn="ctr" fontAlgn="ctr"/>
                      <a:r>
                        <a:rPr lang="it-IT" sz="1200" b="0" i="0" u="none" strike="sngStrike" dirty="0">
                          <a:solidFill>
                            <a:srgbClr val="000000"/>
                          </a:solidFill>
                          <a:effectLst/>
                          <a:latin typeface="Calibri" panose="020F0502020204030204" pitchFamily="34" charset="0"/>
                        </a:rPr>
                        <a:t>G15</a:t>
                      </a:r>
                    </a:p>
                  </a:txBody>
                  <a:tcPr marL="9525" marR="9525" marT="9525" marB="0" anchor="ctr">
                    <a:solidFill>
                      <a:srgbClr val="FBE5D6"/>
                    </a:solidFill>
                  </a:tcPr>
                </a:tc>
                <a:tc>
                  <a:txBody>
                    <a:bodyPr/>
                    <a:lstStyle/>
                    <a:p>
                      <a:pPr algn="ctr" fontAlgn="ct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rgbClr val="FBE5D6"/>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rgbClr val="FBE5D6"/>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rgbClr val="FBE5D6"/>
                    </a:solidFill>
                  </a:tcPr>
                </a:tc>
                <a:tc>
                  <a:txBody>
                    <a:bodyPr/>
                    <a:lstStyle/>
                    <a:p>
                      <a:pPr algn="ctr" fontAlgn="ctr"/>
                      <a:r>
                        <a:rPr lang="it-IT" sz="1200" b="1" i="0" u="none" strike="noStrike" dirty="0">
                          <a:solidFill>
                            <a:srgbClr val="000000"/>
                          </a:solidFill>
                          <a:effectLst/>
                          <a:latin typeface="Calibri" panose="020F0502020204030204" pitchFamily="34" charset="0"/>
                        </a:rPr>
                        <a:t>&gt; 10</a:t>
                      </a:r>
                    </a:p>
                  </a:txBody>
                  <a:tcPr marL="9525" marR="9525" marT="9525" marB="0" anchor="ctr">
                    <a:solidFill>
                      <a:srgbClr val="FBE5D6"/>
                    </a:solidFill>
                  </a:tcPr>
                </a:tc>
                <a:tc>
                  <a:txBody>
                    <a:bodyPr/>
                    <a:lstStyle/>
                    <a:p>
                      <a:pPr marL="0" marR="0" lvl="0" indent="0" algn="ctr" defTabSz="1280160" rtl="0" eaLnBrk="1" fontAlgn="ctr" latinLnBrk="0" hangingPunct="1">
                        <a:lnSpc>
                          <a:spcPct val="100000"/>
                        </a:lnSpc>
                        <a:spcBef>
                          <a:spcPts val="0"/>
                        </a:spcBef>
                        <a:spcAft>
                          <a:spcPts val="0"/>
                        </a:spcAft>
                        <a:buClrTx/>
                        <a:buSzTx/>
                        <a:buFontTx/>
                        <a:buNone/>
                        <a:tabLst/>
                        <a:defRPr/>
                      </a:pPr>
                      <a:r>
                        <a:rPr lang="it-IT" sz="1200" b="0" i="0" u="none" strike="sngStrike" dirty="0">
                          <a:solidFill>
                            <a:srgbClr val="000000"/>
                          </a:solidFill>
                          <a:effectLst/>
                          <a:latin typeface="Calibri" panose="020F0502020204030204" pitchFamily="34" charset="0"/>
                        </a:rPr>
                        <a:t>Impreciso</a:t>
                      </a:r>
                    </a:p>
                  </a:txBody>
                  <a:tcPr marL="9525" marR="9525" marT="9525" marB="0" anchor="ctr">
                    <a:solidFill>
                      <a:srgbClr val="FBE5D6"/>
                    </a:solidFill>
                  </a:tcPr>
                </a:tc>
                <a:extLst>
                  <a:ext uri="{0D108BD9-81ED-4DB2-BD59-A6C34878D82A}">
                    <a16:rowId xmlns:a16="http://schemas.microsoft.com/office/drawing/2014/main" val="826312845"/>
                  </a:ext>
                </a:extLst>
              </a:tr>
              <a:tr h="189656">
                <a:tc>
                  <a:txBody>
                    <a:bodyPr/>
                    <a:lstStyle/>
                    <a:p>
                      <a:pPr algn="ctr" fontAlgn="ctr"/>
                      <a:r>
                        <a:rPr lang="it-IT" sz="1200" u="none" strike="noStrike">
                          <a:effectLst/>
                        </a:rPr>
                        <a:t>Total</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1,23</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1,25</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2,57</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a:effectLst/>
                        </a:rPr>
                        <a:t>3,11</a:t>
                      </a:r>
                      <a:endParaRPr lang="it-IT"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it-IT" sz="1200" u="none" strike="noStrike" dirty="0">
                          <a:effectLst/>
                        </a:rPr>
                        <a:t>1,23</a:t>
                      </a:r>
                      <a:endParaRPr lang="it-IT"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7653317"/>
                  </a:ext>
                </a:extLst>
              </a:tr>
            </a:tbl>
          </a:graphicData>
        </a:graphic>
      </p:graphicFrame>
      <p:sp>
        <p:nvSpPr>
          <p:cNvPr id="42" name="CasellaDiTesto 41">
            <a:extLst>
              <a:ext uri="{FF2B5EF4-FFF2-40B4-BE49-F238E27FC236}">
                <a16:creationId xmlns:a16="http://schemas.microsoft.com/office/drawing/2014/main" id="{195E164B-5959-2FBF-9D0E-540654EF3ED0}"/>
              </a:ext>
            </a:extLst>
          </p:cNvPr>
          <p:cNvSpPr txBox="1"/>
          <p:nvPr/>
        </p:nvSpPr>
        <p:spPr>
          <a:xfrm>
            <a:off x="5133916" y="6435897"/>
            <a:ext cx="1723513" cy="600164"/>
          </a:xfrm>
          <a:prstGeom prst="rect">
            <a:avLst/>
          </a:prstGeom>
          <a:noFill/>
        </p:spPr>
        <p:txBody>
          <a:bodyPr wrap="square" rtlCol="0">
            <a:spAutoFit/>
          </a:bodyPr>
          <a:lstStyle/>
          <a:p>
            <a:pPr algn="just"/>
            <a:r>
              <a:rPr lang="it-IT" sz="1100" dirty="0"/>
              <a:t>Esempio: Formula empirica Fraser per le precisioni in X Y Z</a:t>
            </a:r>
          </a:p>
        </p:txBody>
      </p:sp>
      <p:sp>
        <p:nvSpPr>
          <p:cNvPr id="24" name="CasellaDiTesto 23">
            <a:extLst>
              <a:ext uri="{FF2B5EF4-FFF2-40B4-BE49-F238E27FC236}">
                <a16:creationId xmlns:a16="http://schemas.microsoft.com/office/drawing/2014/main" id="{5B34543C-8EDE-E33F-AFD1-21440C9280F6}"/>
              </a:ext>
            </a:extLst>
          </p:cNvPr>
          <p:cNvSpPr txBox="1"/>
          <p:nvPr/>
        </p:nvSpPr>
        <p:spPr>
          <a:xfrm>
            <a:off x="9174794" y="822089"/>
            <a:ext cx="3347931" cy="2523768"/>
          </a:xfrm>
          <a:prstGeom prst="rect">
            <a:avLst/>
          </a:prstGeom>
          <a:noFill/>
        </p:spPr>
        <p:txBody>
          <a:bodyPr wrap="square" rtlCol="0">
            <a:spAutoFit/>
          </a:bodyPr>
          <a:lstStyle/>
          <a:p>
            <a:pPr algn="just"/>
            <a:r>
              <a:rPr lang="it-IT" sz="1600" dirty="0">
                <a:solidFill>
                  <a:srgbClr val="C55A11"/>
                </a:solidFill>
              </a:rPr>
              <a:t>TABELLA ESTRATTA DAL REPORT DI METASHAPE</a:t>
            </a:r>
          </a:p>
          <a:p>
            <a:pPr algn="just"/>
            <a:r>
              <a:rPr lang="it-IT" sz="1400" dirty="0"/>
              <a:t>Come si evince dalla colorazione delle caselle, è stato necessario rimuovere dei marker (G3 G13 G15) poiché il loro errore totale era notevolmente superiore a quello degli altri. Stesso discorso, seppur con minor impatto, vale per G6 G7 e G8, i quali vengono comunque usati per l’elaborazione, ma come checkpoints e non come GCP.</a:t>
            </a:r>
          </a:p>
        </p:txBody>
      </p:sp>
      <p:pic>
        <p:nvPicPr>
          <p:cNvPr id="14" name="Elemento grafico 13" descr="Avviso con riempimento a tinta unita">
            <a:extLst>
              <a:ext uri="{FF2B5EF4-FFF2-40B4-BE49-F238E27FC236}">
                <a16:creationId xmlns:a16="http://schemas.microsoft.com/office/drawing/2014/main" id="{976A1D01-DF06-0CBF-1CCF-B7014008B8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9198" y="1847850"/>
            <a:ext cx="142877" cy="142877"/>
          </a:xfrm>
          <a:prstGeom prst="rect">
            <a:avLst/>
          </a:prstGeom>
        </p:spPr>
      </p:pic>
      <p:pic>
        <p:nvPicPr>
          <p:cNvPr id="28" name="Elemento grafico 27" descr="Avviso con riempimento a tinta unita">
            <a:extLst>
              <a:ext uri="{FF2B5EF4-FFF2-40B4-BE49-F238E27FC236}">
                <a16:creationId xmlns:a16="http://schemas.microsoft.com/office/drawing/2014/main" id="{9705244F-231F-59E7-7752-B03DD124FF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9198" y="2031866"/>
            <a:ext cx="142877" cy="142877"/>
          </a:xfrm>
          <a:prstGeom prst="rect">
            <a:avLst/>
          </a:prstGeom>
        </p:spPr>
      </p:pic>
      <p:pic>
        <p:nvPicPr>
          <p:cNvPr id="31" name="Elemento grafico 30" descr="Avviso con riempimento a tinta unita">
            <a:extLst>
              <a:ext uri="{FF2B5EF4-FFF2-40B4-BE49-F238E27FC236}">
                <a16:creationId xmlns:a16="http://schemas.microsoft.com/office/drawing/2014/main" id="{AEB29742-C6D7-DADD-8A36-15BF52AD97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0951" y="2207858"/>
            <a:ext cx="142877" cy="142877"/>
          </a:xfrm>
          <a:prstGeom prst="rect">
            <a:avLst/>
          </a:prstGeom>
        </p:spPr>
      </p:pic>
      <p:pic>
        <p:nvPicPr>
          <p:cNvPr id="17" name="Elemento grafico 16" descr="Pericolo con riempimento a tinta unita">
            <a:extLst>
              <a:ext uri="{FF2B5EF4-FFF2-40B4-BE49-F238E27FC236}">
                <a16:creationId xmlns:a16="http://schemas.microsoft.com/office/drawing/2014/main" id="{C1EADFB9-EF4C-6509-E2E1-7697123D93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0951" y="3177038"/>
            <a:ext cx="159690" cy="159690"/>
          </a:xfrm>
          <a:prstGeom prst="rect">
            <a:avLst/>
          </a:prstGeom>
        </p:spPr>
      </p:pic>
      <p:pic>
        <p:nvPicPr>
          <p:cNvPr id="32" name="Elemento grafico 31" descr="Pericolo con riempimento a tinta unita">
            <a:extLst>
              <a:ext uri="{FF2B5EF4-FFF2-40B4-BE49-F238E27FC236}">
                <a16:creationId xmlns:a16="http://schemas.microsoft.com/office/drawing/2014/main" id="{FCDB54C0-4931-7234-098C-BF4D474978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0951" y="3558495"/>
            <a:ext cx="159690" cy="159690"/>
          </a:xfrm>
          <a:prstGeom prst="rect">
            <a:avLst/>
          </a:prstGeom>
        </p:spPr>
      </p:pic>
      <p:pic>
        <p:nvPicPr>
          <p:cNvPr id="33" name="Elemento grafico 32" descr="Pericolo con riempimento a tinta unita">
            <a:extLst>
              <a:ext uri="{FF2B5EF4-FFF2-40B4-BE49-F238E27FC236}">
                <a16:creationId xmlns:a16="http://schemas.microsoft.com/office/drawing/2014/main" id="{0663C6B3-CA08-162A-606B-47DA05BBD6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0951" y="1283912"/>
            <a:ext cx="159690" cy="159690"/>
          </a:xfrm>
          <a:prstGeom prst="rect">
            <a:avLst/>
          </a:prstGeom>
        </p:spPr>
      </p:pic>
      <p:sp>
        <p:nvSpPr>
          <p:cNvPr id="34" name="Segnaposto numero diapositiva 1">
            <a:extLst>
              <a:ext uri="{FF2B5EF4-FFF2-40B4-BE49-F238E27FC236}">
                <a16:creationId xmlns:a16="http://schemas.microsoft.com/office/drawing/2014/main" id="{BC5A7D68-B291-9F3B-C241-95507E870AEB}"/>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25</a:t>
            </a:r>
          </a:p>
        </p:txBody>
      </p:sp>
    </p:spTree>
    <p:extLst>
      <p:ext uri="{BB962C8B-B14F-4D97-AF65-F5344CB8AC3E}">
        <p14:creationId xmlns:p14="http://schemas.microsoft.com/office/powerpoint/2010/main" val="417320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BF18FF0-C547-44E3-9682-B505599A129F}"/>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69C425B9-A86F-43FB-A1DF-DE592F47F879}"/>
              </a:ext>
            </a:extLst>
          </p:cNvPr>
          <p:cNvSpPr txBox="1"/>
          <p:nvPr/>
        </p:nvSpPr>
        <p:spPr>
          <a:xfrm>
            <a:off x="2455578" y="8829317"/>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AD647267-1FCA-43F4-86CD-19D95DA0C573}"/>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7947B9BE-0DB4-42D3-B4FA-B1D19C334792}"/>
              </a:ext>
            </a:extLst>
          </p:cNvPr>
          <p:cNvSpPr txBox="1"/>
          <p:nvPr/>
        </p:nvSpPr>
        <p:spPr>
          <a:xfrm>
            <a:off x="3379746" y="9179080"/>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C37FA899-6462-4232-9E23-0497DAB62189}"/>
              </a:ext>
            </a:extLst>
          </p:cNvPr>
          <p:cNvPicPr>
            <a:picLocks noChangeAspect="1"/>
          </p:cNvPicPr>
          <p:nvPr/>
        </p:nvPicPr>
        <p:blipFill>
          <a:blip r:embed="rId2"/>
          <a:stretch>
            <a:fillRect/>
          </a:stretch>
        </p:blipFill>
        <p:spPr>
          <a:xfrm>
            <a:off x="260705" y="8785269"/>
            <a:ext cx="1510526" cy="665235"/>
          </a:xfrm>
          <a:prstGeom prst="rect">
            <a:avLst/>
          </a:prstGeom>
        </p:spPr>
      </p:pic>
      <p:pic>
        <p:nvPicPr>
          <p:cNvPr id="12" name="Immagine 11" descr="Immagine che contiene erba, albero, esterni, pianta&#10;&#10;Descrizione generata automaticamente">
            <a:extLst>
              <a:ext uri="{FF2B5EF4-FFF2-40B4-BE49-F238E27FC236}">
                <a16:creationId xmlns:a16="http://schemas.microsoft.com/office/drawing/2014/main" id="{86E38CC6-F1A8-F832-70EC-F56375183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029" y="909826"/>
            <a:ext cx="8700004" cy="3190169"/>
          </a:xfrm>
          <a:prstGeom prst="rect">
            <a:avLst/>
          </a:prstGeom>
          <a:ln w="38100">
            <a:solidFill>
              <a:srgbClr val="C55A11"/>
            </a:solidFill>
          </a:ln>
          <a:effectLst>
            <a:outerShdw blurRad="50800" dist="38100" dir="2700000" algn="tl" rotWithShape="0">
              <a:prstClr val="black">
                <a:alpha val="40000"/>
              </a:prstClr>
            </a:outerShdw>
          </a:effectLst>
        </p:spPr>
      </p:pic>
      <p:cxnSp>
        <p:nvCxnSpPr>
          <p:cNvPr id="22" name="Connettore 2 21">
            <a:extLst>
              <a:ext uri="{FF2B5EF4-FFF2-40B4-BE49-F238E27FC236}">
                <a16:creationId xmlns:a16="http://schemas.microsoft.com/office/drawing/2014/main" id="{3A248EE4-C45E-5469-00C3-10E72D3AD2E6}"/>
              </a:ext>
            </a:extLst>
          </p:cNvPr>
          <p:cNvCxnSpPr>
            <a:cxnSpLocks/>
            <a:endCxn id="40" idx="3"/>
          </p:cNvCxnSpPr>
          <p:nvPr/>
        </p:nvCxnSpPr>
        <p:spPr>
          <a:xfrm flipH="1">
            <a:off x="3364029" y="1695450"/>
            <a:ext cx="532530" cy="18802"/>
          </a:xfrm>
          <a:prstGeom prst="straightConnector1">
            <a:avLst/>
          </a:prstGeom>
          <a:ln w="28575">
            <a:solidFill>
              <a:srgbClr val="01A2E9"/>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F7BF85E8-C266-4ACC-9B6E-28D00CD14785}"/>
              </a:ext>
            </a:extLst>
          </p:cNvPr>
          <p:cNvCxnSpPr>
            <a:cxnSpLocks/>
            <a:endCxn id="41" idx="3"/>
          </p:cNvCxnSpPr>
          <p:nvPr/>
        </p:nvCxnSpPr>
        <p:spPr>
          <a:xfrm flipH="1">
            <a:off x="3223774" y="3018485"/>
            <a:ext cx="691001" cy="339839"/>
          </a:xfrm>
          <a:prstGeom prst="straightConnector1">
            <a:avLst/>
          </a:prstGeom>
          <a:ln w="28575">
            <a:solidFill>
              <a:srgbClr val="E21C1B"/>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8A6BCC33-C5D4-846A-6B11-F1C4001EF93C}"/>
              </a:ext>
            </a:extLst>
          </p:cNvPr>
          <p:cNvSpPr txBox="1"/>
          <p:nvPr/>
        </p:nvSpPr>
        <p:spPr>
          <a:xfrm>
            <a:off x="385540" y="5369817"/>
            <a:ext cx="2088856" cy="954107"/>
          </a:xfrm>
          <a:prstGeom prst="rect">
            <a:avLst/>
          </a:prstGeom>
          <a:noFill/>
        </p:spPr>
        <p:txBody>
          <a:bodyPr wrap="square" rtlCol="0">
            <a:spAutoFit/>
          </a:bodyPr>
          <a:lstStyle/>
          <a:p>
            <a:pPr algn="just"/>
            <a:r>
              <a:rPr lang="it-IT" sz="1400" dirty="0"/>
              <a:t>Breaklines, linee che uniscono i punti collocati in zone con discontinuità altimetriche notevoli</a:t>
            </a:r>
            <a:r>
              <a:rPr lang="it-IT" sz="1400" b="1" dirty="0"/>
              <a:t>.</a:t>
            </a:r>
          </a:p>
        </p:txBody>
      </p:sp>
      <p:sp>
        <p:nvSpPr>
          <p:cNvPr id="29" name="CasellaDiTesto 28">
            <a:extLst>
              <a:ext uri="{FF2B5EF4-FFF2-40B4-BE49-F238E27FC236}">
                <a16:creationId xmlns:a16="http://schemas.microsoft.com/office/drawing/2014/main" id="{334055A5-AD3C-CF3E-E36C-D19049F244DF}"/>
              </a:ext>
            </a:extLst>
          </p:cNvPr>
          <p:cNvSpPr txBox="1"/>
          <p:nvPr/>
        </p:nvSpPr>
        <p:spPr>
          <a:xfrm>
            <a:off x="920803" y="4761994"/>
            <a:ext cx="4463530" cy="338554"/>
          </a:xfrm>
          <a:prstGeom prst="rect">
            <a:avLst/>
          </a:prstGeom>
          <a:noFill/>
        </p:spPr>
        <p:txBody>
          <a:bodyPr wrap="none" rtlCol="0">
            <a:spAutoFit/>
          </a:bodyPr>
          <a:lstStyle/>
          <a:p>
            <a:pPr algn="just"/>
            <a:r>
              <a:rPr lang="it-IT" sz="1600" b="1" dirty="0">
                <a:solidFill>
                  <a:srgbClr val="C55A11"/>
                </a:solidFill>
              </a:rPr>
              <a:t>CONTENUTO DEI MODELLI ALTIMETRICI NUMERICI</a:t>
            </a:r>
          </a:p>
        </p:txBody>
      </p:sp>
      <p:sp>
        <p:nvSpPr>
          <p:cNvPr id="31" name="CasellaDiTesto 30">
            <a:extLst>
              <a:ext uri="{FF2B5EF4-FFF2-40B4-BE49-F238E27FC236}">
                <a16:creationId xmlns:a16="http://schemas.microsoft.com/office/drawing/2014/main" id="{96706E12-8511-08D5-0E82-6EAA2D7BE553}"/>
              </a:ext>
            </a:extLst>
          </p:cNvPr>
          <p:cNvSpPr txBox="1"/>
          <p:nvPr/>
        </p:nvSpPr>
        <p:spPr>
          <a:xfrm>
            <a:off x="2874413" y="5389118"/>
            <a:ext cx="1964646" cy="1169551"/>
          </a:xfrm>
          <a:prstGeom prst="rect">
            <a:avLst/>
          </a:prstGeom>
          <a:noFill/>
        </p:spPr>
        <p:txBody>
          <a:bodyPr wrap="square">
            <a:spAutoFit/>
          </a:bodyPr>
          <a:lstStyle/>
          <a:p>
            <a:pPr algn="just"/>
            <a:r>
              <a:rPr lang="it-IT" sz="1400" dirty="0"/>
              <a:t>Delimitazioni dei confini delle cosiddette «zone morte», aree per le quali si ha scarsità di informazioni.</a:t>
            </a:r>
          </a:p>
        </p:txBody>
      </p:sp>
      <p:sp>
        <p:nvSpPr>
          <p:cNvPr id="33" name="CasellaDiTesto 32">
            <a:extLst>
              <a:ext uri="{FF2B5EF4-FFF2-40B4-BE49-F238E27FC236}">
                <a16:creationId xmlns:a16="http://schemas.microsoft.com/office/drawing/2014/main" id="{F957577F-621E-455E-3DBE-A7CBBC6FB5D9}"/>
              </a:ext>
            </a:extLst>
          </p:cNvPr>
          <p:cNvSpPr txBox="1"/>
          <p:nvPr/>
        </p:nvSpPr>
        <p:spPr>
          <a:xfrm>
            <a:off x="2877127" y="6857679"/>
            <a:ext cx="1929804" cy="1384995"/>
          </a:xfrm>
          <a:prstGeom prst="rect">
            <a:avLst/>
          </a:prstGeom>
          <a:noFill/>
        </p:spPr>
        <p:txBody>
          <a:bodyPr wrap="square">
            <a:spAutoFit/>
          </a:bodyPr>
          <a:lstStyle/>
          <a:p>
            <a:pPr algn="just"/>
            <a:r>
              <a:rPr lang="it-IT" sz="1400" dirty="0"/>
              <a:t>Delimitazioni degli elementi corografici come tetti, strapiombi, creste o elementi che presentano un grande dislivello.</a:t>
            </a:r>
          </a:p>
        </p:txBody>
      </p:sp>
      <p:sp>
        <p:nvSpPr>
          <p:cNvPr id="34" name="CasellaDiTesto 33">
            <a:extLst>
              <a:ext uri="{FF2B5EF4-FFF2-40B4-BE49-F238E27FC236}">
                <a16:creationId xmlns:a16="http://schemas.microsoft.com/office/drawing/2014/main" id="{7BB29E4D-3E69-0DDD-DA11-58CFAA141350}"/>
              </a:ext>
            </a:extLst>
          </p:cNvPr>
          <p:cNvSpPr txBox="1"/>
          <p:nvPr/>
        </p:nvSpPr>
        <p:spPr>
          <a:xfrm>
            <a:off x="7943850" y="4173614"/>
            <a:ext cx="3753976" cy="338554"/>
          </a:xfrm>
          <a:prstGeom prst="rect">
            <a:avLst/>
          </a:prstGeom>
          <a:noFill/>
        </p:spPr>
        <p:txBody>
          <a:bodyPr wrap="none" rtlCol="0">
            <a:spAutoFit/>
          </a:bodyPr>
          <a:lstStyle/>
          <a:p>
            <a:pPr algn="just"/>
            <a:r>
              <a:rPr lang="it-IT" sz="1600" b="1" dirty="0">
                <a:solidFill>
                  <a:srgbClr val="C55A11"/>
                </a:solidFill>
              </a:rPr>
              <a:t>MODELLI ALTIMETRICI DA MODELLI DENSI</a:t>
            </a:r>
          </a:p>
        </p:txBody>
      </p:sp>
      <p:sp>
        <p:nvSpPr>
          <p:cNvPr id="35" name="CasellaDiTesto 34">
            <a:extLst>
              <a:ext uri="{FF2B5EF4-FFF2-40B4-BE49-F238E27FC236}">
                <a16:creationId xmlns:a16="http://schemas.microsoft.com/office/drawing/2014/main" id="{FF7DDB21-4142-34BE-15F3-F400774BF6A0}"/>
              </a:ext>
            </a:extLst>
          </p:cNvPr>
          <p:cNvSpPr txBox="1"/>
          <p:nvPr/>
        </p:nvSpPr>
        <p:spPr>
          <a:xfrm>
            <a:off x="5628671" y="7533510"/>
            <a:ext cx="3790285" cy="738664"/>
          </a:xfrm>
          <a:prstGeom prst="rect">
            <a:avLst/>
          </a:prstGeom>
          <a:noFill/>
        </p:spPr>
        <p:txBody>
          <a:bodyPr wrap="square" rtlCol="0">
            <a:spAutoFit/>
          </a:bodyPr>
          <a:lstStyle/>
          <a:p>
            <a:pPr algn="just"/>
            <a:r>
              <a:rPr lang="it-IT" sz="1400" dirty="0"/>
              <a:t>Quando la densità di punti raggiunge un livello sufficiente non è più necessario l’utilizzo di breaklines e dettagli corogafici.</a:t>
            </a:r>
          </a:p>
        </p:txBody>
      </p:sp>
      <p:sp>
        <p:nvSpPr>
          <p:cNvPr id="36" name="CasellaDiTesto 35">
            <a:extLst>
              <a:ext uri="{FF2B5EF4-FFF2-40B4-BE49-F238E27FC236}">
                <a16:creationId xmlns:a16="http://schemas.microsoft.com/office/drawing/2014/main" id="{8F879C05-4AFD-5BCF-BC64-0CBCE9E1A8AE}"/>
              </a:ext>
            </a:extLst>
          </p:cNvPr>
          <p:cNvSpPr txBox="1"/>
          <p:nvPr/>
        </p:nvSpPr>
        <p:spPr>
          <a:xfrm>
            <a:off x="381211" y="6896710"/>
            <a:ext cx="1929804" cy="1169551"/>
          </a:xfrm>
          <a:prstGeom prst="rect">
            <a:avLst/>
          </a:prstGeom>
          <a:noFill/>
        </p:spPr>
        <p:txBody>
          <a:bodyPr wrap="square" rtlCol="0">
            <a:spAutoFit/>
          </a:bodyPr>
          <a:lstStyle/>
          <a:p>
            <a:pPr algn="just"/>
            <a:r>
              <a:rPr lang="it-IT" sz="1400" dirty="0"/>
              <a:t>Limiti dell’area rappresentata dal modello, al di fuori dei quali non vanno svolti calcoli.</a:t>
            </a:r>
          </a:p>
        </p:txBody>
      </p:sp>
      <p:sp>
        <p:nvSpPr>
          <p:cNvPr id="37" name="CasellaDiTesto 36">
            <a:extLst>
              <a:ext uri="{FF2B5EF4-FFF2-40B4-BE49-F238E27FC236}">
                <a16:creationId xmlns:a16="http://schemas.microsoft.com/office/drawing/2014/main" id="{94078A92-AEDF-9F63-E605-77F479AC13BF}"/>
              </a:ext>
            </a:extLst>
          </p:cNvPr>
          <p:cNvSpPr txBox="1"/>
          <p:nvPr/>
        </p:nvSpPr>
        <p:spPr>
          <a:xfrm>
            <a:off x="9523731" y="7527918"/>
            <a:ext cx="2174095" cy="738664"/>
          </a:xfrm>
          <a:prstGeom prst="rect">
            <a:avLst/>
          </a:prstGeom>
          <a:noFill/>
        </p:spPr>
        <p:txBody>
          <a:bodyPr wrap="square" rtlCol="0">
            <a:spAutoFit/>
          </a:bodyPr>
          <a:lstStyle/>
          <a:p>
            <a:pPr algn="just"/>
            <a:r>
              <a:rPr lang="it-IT" sz="1400" dirty="0"/>
              <a:t>Restano comunque rilevanti le zone morte e i limiti dell’area.</a:t>
            </a:r>
          </a:p>
        </p:txBody>
      </p:sp>
      <p:pic>
        <p:nvPicPr>
          <p:cNvPr id="39" name="Immagine 38">
            <a:extLst>
              <a:ext uri="{FF2B5EF4-FFF2-40B4-BE49-F238E27FC236}">
                <a16:creationId xmlns:a16="http://schemas.microsoft.com/office/drawing/2014/main" id="{56AEA564-589A-93A4-23EA-9F3C0B8BD41E}"/>
              </a:ext>
            </a:extLst>
          </p:cNvPr>
          <p:cNvPicPr>
            <a:picLocks noChangeAspect="1"/>
          </p:cNvPicPr>
          <p:nvPr/>
        </p:nvPicPr>
        <p:blipFill>
          <a:blip r:embed="rId4"/>
          <a:stretch>
            <a:fillRect/>
          </a:stretch>
        </p:blipFill>
        <p:spPr>
          <a:xfrm>
            <a:off x="5559950" y="4697922"/>
            <a:ext cx="3684623" cy="2328870"/>
          </a:xfrm>
          <a:prstGeom prst="rect">
            <a:avLst/>
          </a:prstGeom>
          <a:solidFill>
            <a:srgbClr val="FFFFFF">
              <a:shade val="85000"/>
            </a:srgbClr>
          </a:solidFill>
          <a:ln w="38100" cap="sq">
            <a:solidFill>
              <a:srgbClr val="C55A1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CasellaDiTesto 29">
            <a:extLst>
              <a:ext uri="{FF2B5EF4-FFF2-40B4-BE49-F238E27FC236}">
                <a16:creationId xmlns:a16="http://schemas.microsoft.com/office/drawing/2014/main" id="{6BB46FB1-8D66-333A-0CCB-AC219403532F}"/>
              </a:ext>
            </a:extLst>
          </p:cNvPr>
          <p:cNvSpPr txBox="1"/>
          <p:nvPr/>
        </p:nvSpPr>
        <p:spPr>
          <a:xfrm>
            <a:off x="4068567" y="4099995"/>
            <a:ext cx="3329758" cy="261610"/>
          </a:xfrm>
          <a:prstGeom prst="rect">
            <a:avLst/>
          </a:prstGeom>
          <a:noFill/>
        </p:spPr>
        <p:txBody>
          <a:bodyPr wrap="none" rtlCol="0">
            <a:spAutoFit/>
          </a:bodyPr>
          <a:lstStyle/>
          <a:p>
            <a:pPr algn="just"/>
            <a:r>
              <a:rPr lang="it-IT" sz="1100" dirty="0"/>
              <a:t>Villa con evidenziazione DTM e DSM – Google Immagini</a:t>
            </a:r>
          </a:p>
        </p:txBody>
      </p:sp>
      <p:sp>
        <p:nvSpPr>
          <p:cNvPr id="27" name="CasellaDiTesto 26">
            <a:extLst>
              <a:ext uri="{FF2B5EF4-FFF2-40B4-BE49-F238E27FC236}">
                <a16:creationId xmlns:a16="http://schemas.microsoft.com/office/drawing/2014/main" id="{B9C4D274-92B4-A0A1-3863-35318EE9374B}"/>
              </a:ext>
            </a:extLst>
          </p:cNvPr>
          <p:cNvSpPr txBox="1"/>
          <p:nvPr/>
        </p:nvSpPr>
        <p:spPr>
          <a:xfrm>
            <a:off x="98824" y="464470"/>
            <a:ext cx="4825601"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MODELLI ALTIMETRICI NUMERICI</a:t>
            </a:r>
          </a:p>
        </p:txBody>
      </p:sp>
      <p:sp>
        <p:nvSpPr>
          <p:cNvPr id="28" name="CasellaDiTesto 27">
            <a:extLst>
              <a:ext uri="{FF2B5EF4-FFF2-40B4-BE49-F238E27FC236}">
                <a16:creationId xmlns:a16="http://schemas.microsoft.com/office/drawing/2014/main" id="{018A8529-A12F-598D-BBAB-C452EEAF0A12}"/>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38" name="Connettore diritto 37">
            <a:extLst>
              <a:ext uri="{FF2B5EF4-FFF2-40B4-BE49-F238E27FC236}">
                <a16:creationId xmlns:a16="http://schemas.microsoft.com/office/drawing/2014/main" id="{BDCDE554-351E-4B59-72BB-92147A1D9349}"/>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Immagine 45">
            <a:extLst>
              <a:ext uri="{FF2B5EF4-FFF2-40B4-BE49-F238E27FC236}">
                <a16:creationId xmlns:a16="http://schemas.microsoft.com/office/drawing/2014/main" id="{72326E16-A705-C4A1-C446-889FE64CBBFA}"/>
              </a:ext>
            </a:extLst>
          </p:cNvPr>
          <p:cNvPicPr>
            <a:picLocks noChangeAspect="1"/>
          </p:cNvPicPr>
          <p:nvPr/>
        </p:nvPicPr>
        <p:blipFill>
          <a:blip r:embed="rId5"/>
          <a:stretch>
            <a:fillRect/>
          </a:stretch>
        </p:blipFill>
        <p:spPr>
          <a:xfrm>
            <a:off x="9524033" y="4568385"/>
            <a:ext cx="2754218" cy="2228258"/>
          </a:xfrm>
          <a:prstGeom prst="rect">
            <a:avLst/>
          </a:prstGeom>
        </p:spPr>
      </p:pic>
      <p:pic>
        <p:nvPicPr>
          <p:cNvPr id="47" name="Elemento grafico 46" descr="Lente di ingrandimento con riempimento a tinta unita">
            <a:extLst>
              <a:ext uri="{FF2B5EF4-FFF2-40B4-BE49-F238E27FC236}">
                <a16:creationId xmlns:a16="http://schemas.microsoft.com/office/drawing/2014/main" id="{6949446B-FB9D-C304-9864-D3403B1B79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276898" y="5999483"/>
            <a:ext cx="845285" cy="845285"/>
          </a:xfrm>
          <a:prstGeom prst="rect">
            <a:avLst/>
          </a:prstGeom>
        </p:spPr>
      </p:pic>
      <p:cxnSp>
        <p:nvCxnSpPr>
          <p:cNvPr id="10" name="Connettore a gomito 9">
            <a:extLst>
              <a:ext uri="{FF2B5EF4-FFF2-40B4-BE49-F238E27FC236}">
                <a16:creationId xmlns:a16="http://schemas.microsoft.com/office/drawing/2014/main" id="{E4051A93-2F4C-6E97-D7E5-F70B4BEB193D}"/>
              </a:ext>
            </a:extLst>
          </p:cNvPr>
          <p:cNvCxnSpPr>
            <a:cxnSpLocks/>
            <a:endCxn id="39" idx="2"/>
          </p:cNvCxnSpPr>
          <p:nvPr/>
        </p:nvCxnSpPr>
        <p:spPr>
          <a:xfrm rot="10800000" flipV="1">
            <a:off x="7402262" y="6774112"/>
            <a:ext cx="3037138" cy="252679"/>
          </a:xfrm>
          <a:prstGeom prst="bentConnector4">
            <a:avLst>
              <a:gd name="adj1" fmla="val 226"/>
              <a:gd name="adj2" fmla="val 190471"/>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7EA7ECED-AAAC-833D-873D-A179CA237700}"/>
              </a:ext>
            </a:extLst>
          </p:cNvPr>
          <p:cNvSpPr txBox="1"/>
          <p:nvPr/>
        </p:nvSpPr>
        <p:spPr>
          <a:xfrm>
            <a:off x="379925" y="1206420"/>
            <a:ext cx="2984104" cy="1015663"/>
          </a:xfrm>
          <a:prstGeom prst="rect">
            <a:avLst/>
          </a:prstGeom>
          <a:noFill/>
        </p:spPr>
        <p:txBody>
          <a:bodyPr wrap="square">
            <a:spAutoFit/>
          </a:bodyPr>
          <a:lstStyle/>
          <a:p>
            <a:pPr algn="just"/>
            <a:r>
              <a:rPr lang="it-IT" sz="1600" dirty="0"/>
              <a:t>Modello digitale di superficie (DSM):</a:t>
            </a:r>
          </a:p>
          <a:p>
            <a:pPr algn="just"/>
            <a:r>
              <a:rPr lang="it-IT" sz="1400" dirty="0"/>
              <a:t>Include la presenza di edifici, ostacoli e elementi presenti sul territorio. </a:t>
            </a:r>
          </a:p>
        </p:txBody>
      </p:sp>
      <p:sp>
        <p:nvSpPr>
          <p:cNvPr id="41" name="CasellaDiTesto 40">
            <a:extLst>
              <a:ext uri="{FF2B5EF4-FFF2-40B4-BE49-F238E27FC236}">
                <a16:creationId xmlns:a16="http://schemas.microsoft.com/office/drawing/2014/main" id="{68C98133-0B56-5A34-C3EE-8CBC977E0929}"/>
              </a:ext>
            </a:extLst>
          </p:cNvPr>
          <p:cNvSpPr txBox="1"/>
          <p:nvPr/>
        </p:nvSpPr>
        <p:spPr>
          <a:xfrm>
            <a:off x="523875" y="2742771"/>
            <a:ext cx="2699899" cy="1231106"/>
          </a:xfrm>
          <a:prstGeom prst="rect">
            <a:avLst/>
          </a:prstGeom>
          <a:noFill/>
        </p:spPr>
        <p:txBody>
          <a:bodyPr wrap="square">
            <a:spAutoFit/>
          </a:bodyPr>
          <a:lstStyle/>
          <a:p>
            <a:pPr algn="just"/>
            <a:r>
              <a:rPr lang="it-IT" sz="1600" dirty="0"/>
              <a:t>Modello digitale di quota (DTM o DEM):</a:t>
            </a:r>
          </a:p>
          <a:p>
            <a:pPr algn="just"/>
            <a:r>
              <a:rPr lang="it-IT" sz="1400" dirty="0"/>
              <a:t>Descrive la superficie del terreno, senza tener conto degli edifici o di altri ostacoli.</a:t>
            </a:r>
          </a:p>
        </p:txBody>
      </p:sp>
      <p:pic>
        <p:nvPicPr>
          <p:cNvPr id="32" name="Elemento grafico 31" descr="Albero caducifoglio contorno">
            <a:extLst>
              <a:ext uri="{FF2B5EF4-FFF2-40B4-BE49-F238E27FC236}">
                <a16:creationId xmlns:a16="http://schemas.microsoft.com/office/drawing/2014/main" id="{64F7F29D-D06B-1601-DB6B-039851C8CA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14" y="888738"/>
            <a:ext cx="704664" cy="704664"/>
          </a:xfrm>
          <a:prstGeom prst="rect">
            <a:avLst/>
          </a:prstGeom>
        </p:spPr>
      </p:pic>
      <p:pic>
        <p:nvPicPr>
          <p:cNvPr id="43" name="Elemento grafico 42" descr="Colline contorno">
            <a:extLst>
              <a:ext uri="{FF2B5EF4-FFF2-40B4-BE49-F238E27FC236}">
                <a16:creationId xmlns:a16="http://schemas.microsoft.com/office/drawing/2014/main" id="{7A8B97EA-382B-6722-D61B-09A48EE800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75" y="2134875"/>
            <a:ext cx="914400" cy="914400"/>
          </a:xfrm>
          <a:prstGeom prst="rect">
            <a:avLst/>
          </a:prstGeom>
        </p:spPr>
      </p:pic>
      <p:pic>
        <p:nvPicPr>
          <p:cNvPr id="50" name="Elemento grafico 49" descr="Avviso con riempimento a tinta unita">
            <a:extLst>
              <a:ext uri="{FF2B5EF4-FFF2-40B4-BE49-F238E27FC236}">
                <a16:creationId xmlns:a16="http://schemas.microsoft.com/office/drawing/2014/main" id="{B002F012-2569-42F3-EB4C-3016C847D6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24693" y="7527918"/>
            <a:ext cx="745632" cy="745632"/>
          </a:xfrm>
          <a:prstGeom prst="rect">
            <a:avLst/>
          </a:prstGeom>
        </p:spPr>
      </p:pic>
      <p:sp>
        <p:nvSpPr>
          <p:cNvPr id="51" name="CasellaDiTesto 50">
            <a:extLst>
              <a:ext uri="{FF2B5EF4-FFF2-40B4-BE49-F238E27FC236}">
                <a16:creationId xmlns:a16="http://schemas.microsoft.com/office/drawing/2014/main" id="{FB3AB37E-05AB-D345-62F6-5E6656D2A780}"/>
              </a:ext>
            </a:extLst>
          </p:cNvPr>
          <p:cNvSpPr txBox="1"/>
          <p:nvPr/>
        </p:nvSpPr>
        <p:spPr>
          <a:xfrm>
            <a:off x="5788448" y="7003244"/>
            <a:ext cx="1402948" cy="261610"/>
          </a:xfrm>
          <a:prstGeom prst="rect">
            <a:avLst/>
          </a:prstGeom>
          <a:noFill/>
        </p:spPr>
        <p:txBody>
          <a:bodyPr wrap="none" rtlCol="0">
            <a:spAutoFit/>
          </a:bodyPr>
          <a:lstStyle/>
          <a:p>
            <a:pPr algn="just"/>
            <a:r>
              <a:rPr lang="it-IT" sz="1100" dirty="0"/>
              <a:t>DEM – No </a:t>
            </a:r>
            <a:r>
              <a:rPr lang="it-IT" sz="1100" dirty="0" err="1"/>
              <a:t>hillshading</a:t>
            </a:r>
            <a:endParaRPr lang="it-IT" sz="1100" dirty="0"/>
          </a:p>
        </p:txBody>
      </p:sp>
      <p:sp>
        <p:nvSpPr>
          <p:cNvPr id="52" name="CasellaDiTesto 51">
            <a:extLst>
              <a:ext uri="{FF2B5EF4-FFF2-40B4-BE49-F238E27FC236}">
                <a16:creationId xmlns:a16="http://schemas.microsoft.com/office/drawing/2014/main" id="{9E0B23E4-D586-1E63-A9D4-D970B5851F64}"/>
              </a:ext>
            </a:extLst>
          </p:cNvPr>
          <p:cNvSpPr txBox="1"/>
          <p:nvPr/>
        </p:nvSpPr>
        <p:spPr>
          <a:xfrm>
            <a:off x="10573128" y="6974532"/>
            <a:ext cx="460382" cy="261610"/>
          </a:xfrm>
          <a:prstGeom prst="rect">
            <a:avLst/>
          </a:prstGeom>
          <a:noFill/>
        </p:spPr>
        <p:txBody>
          <a:bodyPr wrap="none" rtlCol="0">
            <a:spAutoFit/>
          </a:bodyPr>
          <a:lstStyle/>
          <a:p>
            <a:pPr algn="just"/>
            <a:r>
              <a:rPr lang="it-IT" sz="1100" dirty="0"/>
              <a:t>DEM</a:t>
            </a:r>
          </a:p>
        </p:txBody>
      </p:sp>
      <p:sp>
        <p:nvSpPr>
          <p:cNvPr id="42" name="Segnaposto numero diapositiva 1">
            <a:extLst>
              <a:ext uri="{FF2B5EF4-FFF2-40B4-BE49-F238E27FC236}">
                <a16:creationId xmlns:a16="http://schemas.microsoft.com/office/drawing/2014/main" id="{4D928669-9684-07B4-DC49-4B84077E2549}"/>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26</a:t>
            </a:r>
          </a:p>
        </p:txBody>
      </p:sp>
    </p:spTree>
    <p:extLst>
      <p:ext uri="{BB962C8B-B14F-4D97-AF65-F5344CB8AC3E}">
        <p14:creationId xmlns:p14="http://schemas.microsoft.com/office/powerpoint/2010/main" val="402387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D6C85BD-3CE5-49A5-B205-2296D0F0B51A}"/>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DD3512E4-8F4E-4476-B1B3-814CC19B2C81}"/>
              </a:ext>
            </a:extLst>
          </p:cNvPr>
          <p:cNvSpPr txBox="1"/>
          <p:nvPr/>
        </p:nvSpPr>
        <p:spPr>
          <a:xfrm>
            <a:off x="2455578" y="8829317"/>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56D90EBD-E8AC-474C-89BD-1050464EDAF5}"/>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9736525-F131-4B2F-8F59-BEC13224312E}"/>
              </a:ext>
            </a:extLst>
          </p:cNvPr>
          <p:cNvSpPr txBox="1"/>
          <p:nvPr/>
        </p:nvSpPr>
        <p:spPr>
          <a:xfrm>
            <a:off x="3379746" y="9179080"/>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432DEE7E-9F74-4025-B82C-4A709726E120}"/>
              </a:ext>
            </a:extLst>
          </p:cNvPr>
          <p:cNvPicPr>
            <a:picLocks noChangeAspect="1"/>
          </p:cNvPicPr>
          <p:nvPr/>
        </p:nvPicPr>
        <p:blipFill>
          <a:blip r:embed="rId3"/>
          <a:stretch>
            <a:fillRect/>
          </a:stretch>
        </p:blipFill>
        <p:spPr>
          <a:xfrm>
            <a:off x="260705" y="8785269"/>
            <a:ext cx="1510526" cy="665235"/>
          </a:xfrm>
          <a:prstGeom prst="rect">
            <a:avLst/>
          </a:prstGeom>
        </p:spPr>
      </p:pic>
      <p:pic>
        <p:nvPicPr>
          <p:cNvPr id="12" name="Immagine 11">
            <a:extLst>
              <a:ext uri="{FF2B5EF4-FFF2-40B4-BE49-F238E27FC236}">
                <a16:creationId xmlns:a16="http://schemas.microsoft.com/office/drawing/2014/main" id="{450D8522-E5E8-0333-7726-745C6FB0BEE6}"/>
              </a:ext>
            </a:extLst>
          </p:cNvPr>
          <p:cNvPicPr>
            <a:picLocks noChangeAspect="1"/>
          </p:cNvPicPr>
          <p:nvPr/>
        </p:nvPicPr>
        <p:blipFill>
          <a:blip r:embed="rId4"/>
          <a:stretch>
            <a:fillRect/>
          </a:stretch>
        </p:blipFill>
        <p:spPr>
          <a:xfrm>
            <a:off x="3684040" y="3149329"/>
            <a:ext cx="4575959" cy="2013271"/>
          </a:xfrm>
          <a:prstGeom prst="rect">
            <a:avLst/>
          </a:prstGeom>
          <a:ln w="38100">
            <a:solidFill>
              <a:srgbClr val="C55A11"/>
            </a:solidFill>
          </a:ln>
          <a:effectLst>
            <a:outerShdw blurRad="76200" dir="18900000" sy="23000" kx="-1200000" algn="bl" rotWithShape="0">
              <a:prstClr val="black">
                <a:alpha val="20000"/>
              </a:prstClr>
            </a:outerShdw>
          </a:effectLst>
        </p:spPr>
      </p:pic>
      <p:sp>
        <p:nvSpPr>
          <p:cNvPr id="39" name="CasellaDiTesto 38">
            <a:extLst>
              <a:ext uri="{FF2B5EF4-FFF2-40B4-BE49-F238E27FC236}">
                <a16:creationId xmlns:a16="http://schemas.microsoft.com/office/drawing/2014/main" id="{DE777CA8-88F2-95FA-EBE9-0633F72A6D35}"/>
              </a:ext>
            </a:extLst>
          </p:cNvPr>
          <p:cNvSpPr txBox="1"/>
          <p:nvPr/>
        </p:nvSpPr>
        <p:spPr>
          <a:xfrm>
            <a:off x="435935" y="1095153"/>
            <a:ext cx="3115339" cy="7263527"/>
          </a:xfrm>
          <a:prstGeom prst="rect">
            <a:avLst/>
          </a:prstGeom>
          <a:noFill/>
        </p:spPr>
        <p:txBody>
          <a:bodyPr wrap="square" rtlCol="0">
            <a:spAutoFit/>
          </a:bodyPr>
          <a:lstStyle/>
          <a:p>
            <a:pPr algn="just"/>
            <a:r>
              <a:rPr lang="it-IT" sz="1600" dirty="0">
                <a:solidFill>
                  <a:srgbClr val="C55A11"/>
                </a:solidFill>
              </a:rPr>
              <a:t>IL SEMINATO DI PUNTI</a:t>
            </a:r>
          </a:p>
          <a:p>
            <a:pPr algn="just"/>
            <a:r>
              <a:rPr lang="it-IT" sz="1400" dirty="0"/>
              <a:t>Per elaborare il modello altimetrico il seminato di punti può essere disposto in due maniere specifiche:</a:t>
            </a:r>
          </a:p>
          <a:p>
            <a:pPr algn="just"/>
            <a:endParaRPr lang="it-IT" sz="1400" dirty="0"/>
          </a:p>
          <a:p>
            <a:pPr algn="just"/>
            <a:r>
              <a:rPr lang="it-IT" sz="1600" dirty="0"/>
              <a:t>Disposizione irregolare</a:t>
            </a:r>
          </a:p>
          <a:p>
            <a:pPr algn="just"/>
            <a:r>
              <a:rPr lang="it-IT" sz="1400" dirty="0"/>
              <a:t>I punti sono disposti a formare una nuvola sparsa irregolare. Di ogni punto sono note le 3 coordinate. Il software procede a tracciare dei triangoli tra i punti. Per poter costituire un modello accurato, questi triangoli non devono intersecare le breaklines o le linee caratteristiche.</a:t>
            </a:r>
          </a:p>
          <a:p>
            <a:pPr algn="just"/>
            <a:endParaRPr lang="it-IT" sz="1400" dirty="0"/>
          </a:p>
          <a:p>
            <a:pPr algn="just"/>
            <a:r>
              <a:rPr lang="it-IT" sz="1400" dirty="0"/>
              <a:t>Più sarà elevato il numero di puti presenti nella nuvola, più sarà oneroso il calcolo dal punto di vista del software, ma il risultato sarà più accurato.</a:t>
            </a:r>
          </a:p>
          <a:p>
            <a:pPr marL="285750" indent="-285750" algn="just">
              <a:buFont typeface="Arial" panose="020B0604020202020204" pitchFamily="34" charset="0"/>
              <a:buChar char="•"/>
            </a:pPr>
            <a:endParaRPr lang="it-IT" sz="1400" dirty="0"/>
          </a:p>
          <a:p>
            <a:pPr algn="just"/>
            <a:endParaRPr lang="it-IT" sz="1400" dirty="0"/>
          </a:p>
          <a:p>
            <a:pPr algn="just"/>
            <a:endParaRPr lang="it-IT" sz="1400" dirty="0"/>
          </a:p>
          <a:p>
            <a:pPr algn="just"/>
            <a:r>
              <a:rPr lang="it-IT" sz="1600" dirty="0"/>
              <a:t>Disposizione regolare</a:t>
            </a:r>
          </a:p>
          <a:p>
            <a:pPr algn="just"/>
            <a:r>
              <a:rPr lang="it-IT" sz="1400" dirty="0"/>
              <a:t>In questo caso i punti sono disposti ai vertici di una griglia, alla stessa distanza tra di loro. Successivamente viene riportata la coordinata Z di ogni punto. In questo modo si ottiene il modello. Le dimensioni della griglia devono essere entro un range specifico, per essere in grado sia di cogliere i dettagli del terreno che di poter essere elaborata con i software convenzionali.</a:t>
            </a:r>
          </a:p>
        </p:txBody>
      </p:sp>
      <p:pic>
        <p:nvPicPr>
          <p:cNvPr id="11" name="Immagine 10">
            <a:extLst>
              <a:ext uri="{FF2B5EF4-FFF2-40B4-BE49-F238E27FC236}">
                <a16:creationId xmlns:a16="http://schemas.microsoft.com/office/drawing/2014/main" id="{E1F82B17-89F0-CADA-2C81-61DB8ECFA548}"/>
              </a:ext>
            </a:extLst>
          </p:cNvPr>
          <p:cNvPicPr>
            <a:picLocks noChangeAspect="1"/>
          </p:cNvPicPr>
          <p:nvPr/>
        </p:nvPicPr>
        <p:blipFill>
          <a:blip r:embed="rId5"/>
          <a:stretch>
            <a:fillRect/>
          </a:stretch>
        </p:blipFill>
        <p:spPr>
          <a:xfrm>
            <a:off x="4826314" y="424201"/>
            <a:ext cx="2802275" cy="2391933"/>
          </a:xfrm>
          <a:prstGeom prst="ellipse">
            <a:avLst/>
          </a:prstGeom>
          <a:ln>
            <a:noFill/>
          </a:ln>
          <a:effectLst>
            <a:softEdge rad="0"/>
          </a:effectLst>
        </p:spPr>
      </p:pic>
      <p:sp>
        <p:nvSpPr>
          <p:cNvPr id="23" name="CasellaDiTesto 22">
            <a:extLst>
              <a:ext uri="{FF2B5EF4-FFF2-40B4-BE49-F238E27FC236}">
                <a16:creationId xmlns:a16="http://schemas.microsoft.com/office/drawing/2014/main" id="{567957CA-14B6-2B73-9EBE-46A76427D3A3}"/>
              </a:ext>
            </a:extLst>
          </p:cNvPr>
          <p:cNvSpPr txBox="1"/>
          <p:nvPr/>
        </p:nvSpPr>
        <p:spPr>
          <a:xfrm>
            <a:off x="4761963" y="5220618"/>
            <a:ext cx="2529860" cy="261610"/>
          </a:xfrm>
          <a:prstGeom prst="rect">
            <a:avLst/>
          </a:prstGeom>
          <a:noFill/>
        </p:spPr>
        <p:txBody>
          <a:bodyPr wrap="none" rtlCol="0">
            <a:spAutoFit/>
          </a:bodyPr>
          <a:lstStyle/>
          <a:p>
            <a:pPr algn="just"/>
            <a:r>
              <a:rPr lang="it-IT" sz="1100" dirty="0" err="1"/>
              <a:t>Triangulated</a:t>
            </a:r>
            <a:r>
              <a:rPr lang="it-IT" sz="1100" dirty="0"/>
              <a:t> </a:t>
            </a:r>
            <a:r>
              <a:rPr lang="it-IT" sz="1100" dirty="0" err="1"/>
              <a:t>Irregular</a:t>
            </a:r>
            <a:r>
              <a:rPr lang="it-IT" sz="1100" dirty="0"/>
              <a:t> Network - La vigna</a:t>
            </a:r>
          </a:p>
        </p:txBody>
      </p:sp>
      <p:pic>
        <p:nvPicPr>
          <p:cNvPr id="15" name="Immagine 14">
            <a:extLst>
              <a:ext uri="{FF2B5EF4-FFF2-40B4-BE49-F238E27FC236}">
                <a16:creationId xmlns:a16="http://schemas.microsoft.com/office/drawing/2014/main" id="{DB459384-4556-0409-B157-25C72EBCF500}"/>
              </a:ext>
            </a:extLst>
          </p:cNvPr>
          <p:cNvPicPr>
            <a:picLocks noChangeAspect="1"/>
          </p:cNvPicPr>
          <p:nvPr/>
        </p:nvPicPr>
        <p:blipFill>
          <a:blip r:embed="rId6">
            <a:alphaModFix amt="52000"/>
            <a:extLst>
              <a:ext uri="{BEBA8EAE-BF5A-486C-A8C5-ECC9F3942E4B}">
                <a14:imgProps xmlns:a14="http://schemas.microsoft.com/office/drawing/2010/main">
                  <a14:imgLayer r:embed="rId7">
                    <a14:imgEffect>
                      <a14:colorTemperature colorTemp="8800"/>
                    </a14:imgEffect>
                    <a14:imgEffect>
                      <a14:saturation sat="148000"/>
                    </a14:imgEffect>
                  </a14:imgLayer>
                </a14:imgProps>
              </a:ext>
              <a:ext uri="{28A0092B-C50C-407E-A947-70E740481C1C}">
                <a14:useLocalDpi xmlns:a14="http://schemas.microsoft.com/office/drawing/2010/main" val="0"/>
              </a:ext>
            </a:extLst>
          </a:blip>
          <a:stretch>
            <a:fillRect/>
          </a:stretch>
        </p:blipFill>
        <p:spPr>
          <a:xfrm>
            <a:off x="7628589" y="5784752"/>
            <a:ext cx="4895830" cy="2344252"/>
          </a:xfrm>
          <a:prstGeom prst="rect">
            <a:avLst/>
          </a:prstGeom>
          <a:noFill/>
          <a:ln w="38100">
            <a:solidFill>
              <a:srgbClr val="C55A11"/>
            </a:solidFill>
          </a:ln>
          <a:effectLst>
            <a:outerShdw blurRad="76200" dir="18900000" sy="23000" kx="-1200000" algn="bl" rotWithShape="0">
              <a:prstClr val="black">
                <a:alpha val="20000"/>
              </a:prstClr>
            </a:outerShdw>
          </a:effectLst>
        </p:spPr>
      </p:pic>
      <p:sp>
        <p:nvSpPr>
          <p:cNvPr id="18" name="CasellaDiTesto 17">
            <a:extLst>
              <a:ext uri="{FF2B5EF4-FFF2-40B4-BE49-F238E27FC236}">
                <a16:creationId xmlns:a16="http://schemas.microsoft.com/office/drawing/2014/main" id="{416ACB01-5744-E974-2ADE-483CCF9F0DCE}"/>
              </a:ext>
            </a:extLst>
          </p:cNvPr>
          <p:cNvSpPr txBox="1"/>
          <p:nvPr/>
        </p:nvSpPr>
        <p:spPr>
          <a:xfrm>
            <a:off x="5441959" y="2766307"/>
            <a:ext cx="1529586" cy="261610"/>
          </a:xfrm>
          <a:prstGeom prst="rect">
            <a:avLst/>
          </a:prstGeom>
          <a:noFill/>
        </p:spPr>
        <p:txBody>
          <a:bodyPr wrap="none" rtlCol="0">
            <a:spAutoFit/>
          </a:bodyPr>
          <a:lstStyle/>
          <a:p>
            <a:pPr algn="just"/>
            <a:r>
              <a:rPr lang="it-IT" sz="1100" dirty="0"/>
              <a:t>Dettaglio TIN – La vigna</a:t>
            </a:r>
          </a:p>
        </p:txBody>
      </p:sp>
      <p:sp>
        <p:nvSpPr>
          <p:cNvPr id="29" name="CasellaDiTesto 28">
            <a:extLst>
              <a:ext uri="{FF2B5EF4-FFF2-40B4-BE49-F238E27FC236}">
                <a16:creationId xmlns:a16="http://schemas.microsoft.com/office/drawing/2014/main" id="{DBAF4418-85F0-44E8-F623-0FFBBF166F1A}"/>
              </a:ext>
            </a:extLst>
          </p:cNvPr>
          <p:cNvSpPr txBox="1"/>
          <p:nvPr/>
        </p:nvSpPr>
        <p:spPr>
          <a:xfrm>
            <a:off x="8834659" y="8182735"/>
            <a:ext cx="2327881" cy="261610"/>
          </a:xfrm>
          <a:prstGeom prst="rect">
            <a:avLst/>
          </a:prstGeom>
          <a:noFill/>
        </p:spPr>
        <p:txBody>
          <a:bodyPr wrap="none" rtlCol="0">
            <a:spAutoFit/>
          </a:bodyPr>
          <a:lstStyle/>
          <a:p>
            <a:pPr algn="just"/>
            <a:r>
              <a:rPr lang="it-IT" sz="1100" dirty="0"/>
              <a:t>Confronto TIN e disposizione regolare</a:t>
            </a:r>
          </a:p>
        </p:txBody>
      </p:sp>
      <p:sp>
        <p:nvSpPr>
          <p:cNvPr id="26" name="CasellaDiTesto 25">
            <a:extLst>
              <a:ext uri="{FF2B5EF4-FFF2-40B4-BE49-F238E27FC236}">
                <a16:creationId xmlns:a16="http://schemas.microsoft.com/office/drawing/2014/main" id="{AFA1BC9F-2327-ACC4-3DB9-01170D910073}"/>
              </a:ext>
            </a:extLst>
          </p:cNvPr>
          <p:cNvSpPr txBox="1"/>
          <p:nvPr/>
        </p:nvSpPr>
        <p:spPr>
          <a:xfrm>
            <a:off x="98824" y="464470"/>
            <a:ext cx="5078483"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NUVOLE DI PUNTI ED ELABORAZIONI</a:t>
            </a:r>
          </a:p>
        </p:txBody>
      </p:sp>
      <p:sp>
        <p:nvSpPr>
          <p:cNvPr id="27" name="CasellaDiTesto 26">
            <a:extLst>
              <a:ext uri="{FF2B5EF4-FFF2-40B4-BE49-F238E27FC236}">
                <a16:creationId xmlns:a16="http://schemas.microsoft.com/office/drawing/2014/main" id="{899A6F48-3129-9A57-21B7-E66FD560E99F}"/>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30" name="Connettore diritto 29">
            <a:extLst>
              <a:ext uri="{FF2B5EF4-FFF2-40B4-BE49-F238E27FC236}">
                <a16:creationId xmlns:a16="http://schemas.microsoft.com/office/drawing/2014/main" id="{5F4A8793-EE81-EA4E-2E7E-5D5EDFD8C94C}"/>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Elemento grafico 20" descr="Lente di ingrandimento con riempimento a tinta unita">
            <a:extLst>
              <a:ext uri="{FF2B5EF4-FFF2-40B4-BE49-F238E27FC236}">
                <a16:creationId xmlns:a16="http://schemas.microsoft.com/office/drawing/2014/main" id="{FE1E0B08-57FF-0122-0C85-E1DB4B7750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519484" y="4130229"/>
            <a:ext cx="905069" cy="905069"/>
          </a:xfrm>
          <a:prstGeom prst="rect">
            <a:avLst/>
          </a:prstGeom>
        </p:spPr>
      </p:pic>
      <p:pic>
        <p:nvPicPr>
          <p:cNvPr id="50" name="Immagine 49">
            <a:extLst>
              <a:ext uri="{FF2B5EF4-FFF2-40B4-BE49-F238E27FC236}">
                <a16:creationId xmlns:a16="http://schemas.microsoft.com/office/drawing/2014/main" id="{0251CA76-DF7E-C860-41F3-1ADB76D57CB0}"/>
              </a:ext>
            </a:extLst>
          </p:cNvPr>
          <p:cNvPicPr>
            <a:picLocks noChangeAspect="1"/>
          </p:cNvPicPr>
          <p:nvPr/>
        </p:nvPicPr>
        <p:blipFill>
          <a:blip r:embed="rId10"/>
          <a:stretch>
            <a:fillRect/>
          </a:stretch>
        </p:blipFill>
        <p:spPr>
          <a:xfrm>
            <a:off x="9551770" y="371246"/>
            <a:ext cx="2789079" cy="2240521"/>
          </a:xfrm>
          <a:prstGeom prst="rect">
            <a:avLst/>
          </a:prstGeom>
        </p:spPr>
      </p:pic>
      <p:sp>
        <p:nvSpPr>
          <p:cNvPr id="51" name="CasellaDiTesto 50">
            <a:extLst>
              <a:ext uri="{FF2B5EF4-FFF2-40B4-BE49-F238E27FC236}">
                <a16:creationId xmlns:a16="http://schemas.microsoft.com/office/drawing/2014/main" id="{B8101A0D-3BB8-E366-D9D5-715D273C23B0}"/>
              </a:ext>
            </a:extLst>
          </p:cNvPr>
          <p:cNvSpPr txBox="1"/>
          <p:nvPr/>
        </p:nvSpPr>
        <p:spPr>
          <a:xfrm>
            <a:off x="9822157" y="2480962"/>
            <a:ext cx="2165978" cy="261610"/>
          </a:xfrm>
          <a:prstGeom prst="rect">
            <a:avLst/>
          </a:prstGeom>
          <a:noFill/>
        </p:spPr>
        <p:txBody>
          <a:bodyPr wrap="none" rtlCol="0">
            <a:spAutoFit/>
          </a:bodyPr>
          <a:lstStyle/>
          <a:p>
            <a:pPr algn="just"/>
            <a:r>
              <a:rPr lang="it-IT" sz="1100" dirty="0"/>
              <a:t>La nuvola di punti sparsa - La vigna</a:t>
            </a:r>
          </a:p>
        </p:txBody>
      </p:sp>
      <p:pic>
        <p:nvPicPr>
          <p:cNvPr id="53" name="Immagine 52">
            <a:extLst>
              <a:ext uri="{FF2B5EF4-FFF2-40B4-BE49-F238E27FC236}">
                <a16:creationId xmlns:a16="http://schemas.microsoft.com/office/drawing/2014/main" id="{AC78277C-5BCF-71FC-F91D-AA6C7F665102}"/>
              </a:ext>
            </a:extLst>
          </p:cNvPr>
          <p:cNvPicPr>
            <a:picLocks noChangeAspect="1"/>
          </p:cNvPicPr>
          <p:nvPr/>
        </p:nvPicPr>
        <p:blipFill>
          <a:blip r:embed="rId11"/>
          <a:stretch>
            <a:fillRect/>
          </a:stretch>
        </p:blipFill>
        <p:spPr>
          <a:xfrm>
            <a:off x="9036840" y="2995260"/>
            <a:ext cx="3200847" cy="2191056"/>
          </a:xfrm>
          <a:prstGeom prst="rect">
            <a:avLst/>
          </a:prstGeom>
          <a:solidFill>
            <a:srgbClr val="FFFFFF">
              <a:shade val="85000"/>
            </a:srgbClr>
          </a:solidFill>
          <a:ln w="38100" cap="sq">
            <a:solidFill>
              <a:srgbClr val="C55A1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CasellaDiTesto 53">
            <a:extLst>
              <a:ext uri="{FF2B5EF4-FFF2-40B4-BE49-F238E27FC236}">
                <a16:creationId xmlns:a16="http://schemas.microsoft.com/office/drawing/2014/main" id="{9FF2FDEF-61E9-9EB9-0768-8984BBD692D7}"/>
              </a:ext>
            </a:extLst>
          </p:cNvPr>
          <p:cNvSpPr txBox="1"/>
          <p:nvPr/>
        </p:nvSpPr>
        <p:spPr>
          <a:xfrm>
            <a:off x="9557489" y="5221139"/>
            <a:ext cx="2230098" cy="261610"/>
          </a:xfrm>
          <a:prstGeom prst="rect">
            <a:avLst/>
          </a:prstGeom>
          <a:noFill/>
        </p:spPr>
        <p:txBody>
          <a:bodyPr wrap="none" rtlCol="0">
            <a:spAutoFit/>
          </a:bodyPr>
          <a:lstStyle/>
          <a:p>
            <a:pPr algn="just"/>
            <a:r>
              <a:rPr lang="it-IT" sz="1100" dirty="0"/>
              <a:t>Dettaglio - La nuvola di punti densa</a:t>
            </a:r>
          </a:p>
        </p:txBody>
      </p:sp>
      <p:cxnSp>
        <p:nvCxnSpPr>
          <p:cNvPr id="66" name="Connettore a gomito 65">
            <a:extLst>
              <a:ext uri="{FF2B5EF4-FFF2-40B4-BE49-F238E27FC236}">
                <a16:creationId xmlns:a16="http://schemas.microsoft.com/office/drawing/2014/main" id="{95A6531B-936D-DF10-6F98-31C97ACBF70E}"/>
              </a:ext>
            </a:extLst>
          </p:cNvPr>
          <p:cNvCxnSpPr>
            <a:cxnSpLocks/>
            <a:stCxn id="50" idx="1"/>
            <a:endCxn id="53" idx="0"/>
          </p:cNvCxnSpPr>
          <p:nvPr/>
        </p:nvCxnSpPr>
        <p:spPr>
          <a:xfrm rot="10800000" flipH="1" flipV="1">
            <a:off x="9551770" y="1491506"/>
            <a:ext cx="1085494" cy="1503753"/>
          </a:xfrm>
          <a:prstGeom prst="bentConnector4">
            <a:avLst>
              <a:gd name="adj1" fmla="val -21060"/>
              <a:gd name="adj2" fmla="val 87249"/>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 a gomito 67">
            <a:extLst>
              <a:ext uri="{FF2B5EF4-FFF2-40B4-BE49-F238E27FC236}">
                <a16:creationId xmlns:a16="http://schemas.microsoft.com/office/drawing/2014/main" id="{94584CBF-0A5F-CE7C-BBC7-839F970A7F50}"/>
              </a:ext>
            </a:extLst>
          </p:cNvPr>
          <p:cNvCxnSpPr>
            <a:cxnSpLocks/>
            <a:endCxn id="11" idx="2"/>
          </p:cNvCxnSpPr>
          <p:nvPr/>
        </p:nvCxnSpPr>
        <p:spPr>
          <a:xfrm rot="16200000" flipV="1">
            <a:off x="3583394" y="2863089"/>
            <a:ext cx="3257029" cy="771188"/>
          </a:xfrm>
          <a:prstGeom prst="bentConnector4">
            <a:avLst>
              <a:gd name="adj1" fmla="val -237"/>
              <a:gd name="adj2" fmla="val 129643"/>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E463CF58-E691-9F77-D8CF-ADD5CC29B46F}"/>
              </a:ext>
            </a:extLst>
          </p:cNvPr>
          <p:cNvPicPr>
            <a:picLocks noChangeAspect="1"/>
          </p:cNvPicPr>
          <p:nvPr/>
        </p:nvPicPr>
        <p:blipFill>
          <a:blip r:embed="rId12"/>
          <a:stretch>
            <a:fillRect/>
          </a:stretch>
        </p:blipFill>
        <p:spPr>
          <a:xfrm>
            <a:off x="4120180" y="5784752"/>
            <a:ext cx="3171643" cy="2344252"/>
          </a:xfrm>
          <a:prstGeom prst="rect">
            <a:avLst/>
          </a:prstGeom>
          <a:ln w="38100">
            <a:solidFill>
              <a:srgbClr val="C55A11"/>
            </a:solidFill>
          </a:ln>
        </p:spPr>
      </p:pic>
      <p:sp>
        <p:nvSpPr>
          <p:cNvPr id="31" name="CasellaDiTesto 30">
            <a:extLst>
              <a:ext uri="{FF2B5EF4-FFF2-40B4-BE49-F238E27FC236}">
                <a16:creationId xmlns:a16="http://schemas.microsoft.com/office/drawing/2014/main" id="{9CF6D014-0B33-68BF-62FF-E9FC40C40585}"/>
              </a:ext>
            </a:extLst>
          </p:cNvPr>
          <p:cNvSpPr txBox="1"/>
          <p:nvPr/>
        </p:nvSpPr>
        <p:spPr>
          <a:xfrm>
            <a:off x="4037362" y="8129004"/>
            <a:ext cx="3254462" cy="430887"/>
          </a:xfrm>
          <a:prstGeom prst="rect">
            <a:avLst/>
          </a:prstGeom>
          <a:noFill/>
        </p:spPr>
        <p:txBody>
          <a:bodyPr wrap="square" rtlCol="0">
            <a:spAutoFit/>
          </a:bodyPr>
          <a:lstStyle/>
          <a:p>
            <a:pPr algn="just"/>
            <a:r>
              <a:rPr lang="it-IT" sz="1100" dirty="0"/>
              <a:t>Dettaglio TIN. Notare la diminuzione della densità di punti all’avvicinarsi ai limiti dell’area</a:t>
            </a:r>
          </a:p>
        </p:txBody>
      </p:sp>
      <p:sp>
        <p:nvSpPr>
          <p:cNvPr id="28" name="Segnaposto numero diapositiva 1">
            <a:extLst>
              <a:ext uri="{FF2B5EF4-FFF2-40B4-BE49-F238E27FC236}">
                <a16:creationId xmlns:a16="http://schemas.microsoft.com/office/drawing/2014/main" id="{52A9A96D-1C8A-05BA-CCE0-CC35D6E05107}"/>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27</a:t>
            </a:r>
          </a:p>
        </p:txBody>
      </p:sp>
    </p:spTree>
    <p:extLst>
      <p:ext uri="{BB962C8B-B14F-4D97-AF65-F5344CB8AC3E}">
        <p14:creationId xmlns:p14="http://schemas.microsoft.com/office/powerpoint/2010/main" val="255797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D6C85BD-3CE5-49A5-B205-2296D0F0B51A}"/>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DD3512E4-8F4E-4476-B1B3-814CC19B2C81}"/>
              </a:ext>
            </a:extLst>
          </p:cNvPr>
          <p:cNvSpPr txBox="1"/>
          <p:nvPr/>
        </p:nvSpPr>
        <p:spPr>
          <a:xfrm>
            <a:off x="2455578" y="8829317"/>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56D90EBD-E8AC-474C-89BD-1050464EDAF5}"/>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9736525-F131-4B2F-8F59-BEC13224312E}"/>
              </a:ext>
            </a:extLst>
          </p:cNvPr>
          <p:cNvSpPr txBox="1"/>
          <p:nvPr/>
        </p:nvSpPr>
        <p:spPr>
          <a:xfrm>
            <a:off x="3379746" y="9179080"/>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432DEE7E-9F74-4025-B82C-4A709726E120}"/>
              </a:ext>
            </a:extLst>
          </p:cNvPr>
          <p:cNvPicPr>
            <a:picLocks noChangeAspect="1"/>
          </p:cNvPicPr>
          <p:nvPr/>
        </p:nvPicPr>
        <p:blipFill>
          <a:blip r:embed="rId2"/>
          <a:stretch>
            <a:fillRect/>
          </a:stretch>
        </p:blipFill>
        <p:spPr>
          <a:xfrm>
            <a:off x="260705" y="8785269"/>
            <a:ext cx="1510526" cy="665235"/>
          </a:xfrm>
          <a:prstGeom prst="rect">
            <a:avLst/>
          </a:prstGeom>
        </p:spPr>
      </p:pic>
      <p:sp>
        <p:nvSpPr>
          <p:cNvPr id="14" name="CasellaDiTesto 13">
            <a:extLst>
              <a:ext uri="{FF2B5EF4-FFF2-40B4-BE49-F238E27FC236}">
                <a16:creationId xmlns:a16="http://schemas.microsoft.com/office/drawing/2014/main" id="{6B031DDC-2163-5142-8BAF-46E44E607BCF}"/>
              </a:ext>
            </a:extLst>
          </p:cNvPr>
          <p:cNvSpPr txBox="1"/>
          <p:nvPr/>
        </p:nvSpPr>
        <p:spPr>
          <a:xfrm>
            <a:off x="98824" y="464470"/>
            <a:ext cx="4825601"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MODELLO 3D e DEM</a:t>
            </a:r>
          </a:p>
        </p:txBody>
      </p:sp>
      <p:sp>
        <p:nvSpPr>
          <p:cNvPr id="15" name="CasellaDiTesto 14">
            <a:extLst>
              <a:ext uri="{FF2B5EF4-FFF2-40B4-BE49-F238E27FC236}">
                <a16:creationId xmlns:a16="http://schemas.microsoft.com/office/drawing/2014/main" id="{E1967A84-287C-F968-12AD-93CF871B6E1B}"/>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16" name="Connettore diritto 15">
            <a:extLst>
              <a:ext uri="{FF2B5EF4-FFF2-40B4-BE49-F238E27FC236}">
                <a16:creationId xmlns:a16="http://schemas.microsoft.com/office/drawing/2014/main" id="{8391D95E-CEB2-3172-ECC9-8ADB2B36D306}"/>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3CF8105C-62B1-69F5-C997-176616D6DF33}"/>
              </a:ext>
            </a:extLst>
          </p:cNvPr>
          <p:cNvPicPr>
            <a:picLocks noChangeAspect="1"/>
          </p:cNvPicPr>
          <p:nvPr/>
        </p:nvPicPr>
        <p:blipFill>
          <a:blip r:embed="rId3"/>
          <a:stretch>
            <a:fillRect/>
          </a:stretch>
        </p:blipFill>
        <p:spPr>
          <a:xfrm>
            <a:off x="260705" y="924382"/>
            <a:ext cx="7093175" cy="3371389"/>
          </a:xfrm>
          <a:prstGeom prst="rect">
            <a:avLst/>
          </a:prstGeom>
          <a:ln w="38100">
            <a:solidFill>
              <a:srgbClr val="C55A11"/>
            </a:solidFill>
          </a:ln>
        </p:spPr>
      </p:pic>
      <p:pic>
        <p:nvPicPr>
          <p:cNvPr id="21" name="Immagine 20">
            <a:extLst>
              <a:ext uri="{FF2B5EF4-FFF2-40B4-BE49-F238E27FC236}">
                <a16:creationId xmlns:a16="http://schemas.microsoft.com/office/drawing/2014/main" id="{9A0DBBBA-DA2A-757F-4553-9174909D9688}"/>
              </a:ext>
            </a:extLst>
          </p:cNvPr>
          <p:cNvPicPr>
            <a:picLocks noChangeAspect="1"/>
          </p:cNvPicPr>
          <p:nvPr/>
        </p:nvPicPr>
        <p:blipFill>
          <a:blip r:embed="rId4"/>
          <a:stretch>
            <a:fillRect/>
          </a:stretch>
        </p:blipFill>
        <p:spPr>
          <a:xfrm>
            <a:off x="7515761" y="792955"/>
            <a:ext cx="5153750" cy="4086474"/>
          </a:xfrm>
          <a:prstGeom prst="rect">
            <a:avLst/>
          </a:prstGeom>
        </p:spPr>
      </p:pic>
      <p:pic>
        <p:nvPicPr>
          <p:cNvPr id="22" name="Immagine 21">
            <a:extLst>
              <a:ext uri="{FF2B5EF4-FFF2-40B4-BE49-F238E27FC236}">
                <a16:creationId xmlns:a16="http://schemas.microsoft.com/office/drawing/2014/main" id="{253BBACD-D3B5-D638-6EF0-5BE3BBAA1A7C}"/>
              </a:ext>
            </a:extLst>
          </p:cNvPr>
          <p:cNvPicPr>
            <a:picLocks noChangeAspect="1"/>
          </p:cNvPicPr>
          <p:nvPr/>
        </p:nvPicPr>
        <p:blipFill rotWithShape="1">
          <a:blip r:embed="rId5"/>
          <a:srcRect l="34642" t="85097"/>
          <a:stretch/>
        </p:blipFill>
        <p:spPr>
          <a:xfrm>
            <a:off x="8071721" y="4929412"/>
            <a:ext cx="1077135" cy="333636"/>
          </a:xfrm>
          <a:prstGeom prst="rect">
            <a:avLst/>
          </a:prstGeom>
        </p:spPr>
      </p:pic>
      <p:sp>
        <p:nvSpPr>
          <p:cNvPr id="23" name="CasellaDiTesto 22">
            <a:extLst>
              <a:ext uri="{FF2B5EF4-FFF2-40B4-BE49-F238E27FC236}">
                <a16:creationId xmlns:a16="http://schemas.microsoft.com/office/drawing/2014/main" id="{AE9C5AED-02F8-DC9F-79D0-2B371966BBA5}"/>
              </a:ext>
            </a:extLst>
          </p:cNvPr>
          <p:cNvSpPr txBox="1"/>
          <p:nvPr/>
        </p:nvSpPr>
        <p:spPr>
          <a:xfrm>
            <a:off x="8824127" y="5592508"/>
            <a:ext cx="3410273" cy="1877437"/>
          </a:xfrm>
          <a:prstGeom prst="rect">
            <a:avLst/>
          </a:prstGeom>
          <a:noFill/>
        </p:spPr>
        <p:txBody>
          <a:bodyPr wrap="square">
            <a:spAutoFit/>
          </a:bodyPr>
          <a:lstStyle/>
          <a:p>
            <a:pPr algn="just"/>
            <a:r>
              <a:rPr lang="it-IT" sz="1600" dirty="0">
                <a:solidFill>
                  <a:srgbClr val="C55A11"/>
                </a:solidFill>
              </a:rPr>
              <a:t>DEM-Digital </a:t>
            </a:r>
            <a:r>
              <a:rPr lang="it-IT" sz="1600" dirty="0" err="1">
                <a:solidFill>
                  <a:srgbClr val="C55A11"/>
                </a:solidFill>
              </a:rPr>
              <a:t>Elevation</a:t>
            </a:r>
            <a:r>
              <a:rPr lang="it-IT" sz="1600" dirty="0">
                <a:solidFill>
                  <a:srgbClr val="C55A11"/>
                </a:solidFill>
              </a:rPr>
              <a:t> Model</a:t>
            </a:r>
          </a:p>
          <a:p>
            <a:pPr algn="just"/>
            <a:endParaRPr lang="it-IT" sz="1600" dirty="0">
              <a:solidFill>
                <a:srgbClr val="C55A11"/>
              </a:solidFill>
            </a:endParaRPr>
          </a:p>
          <a:p>
            <a:pPr algn="just"/>
            <a:r>
              <a:rPr lang="it-IT" sz="1400" dirty="0"/>
              <a:t>Il DEM contiene informazioni accurate riguardo il territorio, dal punti di vista della posizione Z dei punti. Infatti, tramite l’informazione cromatica contenuta nell’immagine è possibile stabilire a quale altezza si trova ogni punto.</a:t>
            </a:r>
          </a:p>
        </p:txBody>
      </p:sp>
      <p:pic>
        <p:nvPicPr>
          <p:cNvPr id="24" name="Immagine 23">
            <a:extLst>
              <a:ext uri="{FF2B5EF4-FFF2-40B4-BE49-F238E27FC236}">
                <a16:creationId xmlns:a16="http://schemas.microsoft.com/office/drawing/2014/main" id="{4428308A-0494-4087-5520-36D309C6150E}"/>
              </a:ext>
            </a:extLst>
          </p:cNvPr>
          <p:cNvPicPr>
            <a:picLocks noChangeAspect="1"/>
          </p:cNvPicPr>
          <p:nvPr/>
        </p:nvPicPr>
        <p:blipFill rotWithShape="1">
          <a:blip r:embed="rId5"/>
          <a:srcRect l="21276" r="63624" b="18249"/>
          <a:stretch/>
        </p:blipFill>
        <p:spPr>
          <a:xfrm>
            <a:off x="7822872" y="4336799"/>
            <a:ext cx="248849" cy="2924175"/>
          </a:xfrm>
          <a:prstGeom prst="rect">
            <a:avLst/>
          </a:prstGeom>
        </p:spPr>
      </p:pic>
      <p:sp>
        <p:nvSpPr>
          <p:cNvPr id="25" name="CasellaDiTesto 24">
            <a:extLst>
              <a:ext uri="{FF2B5EF4-FFF2-40B4-BE49-F238E27FC236}">
                <a16:creationId xmlns:a16="http://schemas.microsoft.com/office/drawing/2014/main" id="{B2CA967D-7EF7-29F1-7E4A-8CE5058FEDEA}"/>
              </a:ext>
            </a:extLst>
          </p:cNvPr>
          <p:cNvSpPr txBox="1"/>
          <p:nvPr/>
        </p:nvSpPr>
        <p:spPr>
          <a:xfrm>
            <a:off x="7402704" y="5779168"/>
            <a:ext cx="513282" cy="261610"/>
          </a:xfrm>
          <a:prstGeom prst="rect">
            <a:avLst/>
          </a:prstGeom>
          <a:noFill/>
        </p:spPr>
        <p:txBody>
          <a:bodyPr wrap="none" rtlCol="0">
            <a:spAutoFit/>
          </a:bodyPr>
          <a:lstStyle/>
          <a:p>
            <a:pPr algn="just"/>
            <a:r>
              <a:rPr lang="it-IT" sz="1100" dirty="0"/>
              <a:t>345m</a:t>
            </a:r>
          </a:p>
        </p:txBody>
      </p:sp>
      <p:sp>
        <p:nvSpPr>
          <p:cNvPr id="27" name="CasellaDiTesto 26">
            <a:extLst>
              <a:ext uri="{FF2B5EF4-FFF2-40B4-BE49-F238E27FC236}">
                <a16:creationId xmlns:a16="http://schemas.microsoft.com/office/drawing/2014/main" id="{F62C03CC-7980-2451-2416-7922F11A92A4}"/>
              </a:ext>
            </a:extLst>
          </p:cNvPr>
          <p:cNvSpPr txBox="1"/>
          <p:nvPr/>
        </p:nvSpPr>
        <p:spPr>
          <a:xfrm>
            <a:off x="7402704" y="4439476"/>
            <a:ext cx="513282" cy="261610"/>
          </a:xfrm>
          <a:prstGeom prst="rect">
            <a:avLst/>
          </a:prstGeom>
          <a:noFill/>
        </p:spPr>
        <p:txBody>
          <a:bodyPr wrap="square">
            <a:spAutoFit/>
          </a:bodyPr>
          <a:lstStyle/>
          <a:p>
            <a:pPr algn="just"/>
            <a:r>
              <a:rPr lang="it-IT" sz="1100" dirty="0"/>
              <a:t>354m</a:t>
            </a:r>
          </a:p>
        </p:txBody>
      </p:sp>
      <p:sp>
        <p:nvSpPr>
          <p:cNvPr id="28" name="CasellaDiTesto 27">
            <a:extLst>
              <a:ext uri="{FF2B5EF4-FFF2-40B4-BE49-F238E27FC236}">
                <a16:creationId xmlns:a16="http://schemas.microsoft.com/office/drawing/2014/main" id="{B159C46B-47CD-658F-BF40-BBD86D766294}"/>
              </a:ext>
            </a:extLst>
          </p:cNvPr>
          <p:cNvSpPr txBox="1"/>
          <p:nvPr/>
        </p:nvSpPr>
        <p:spPr>
          <a:xfrm>
            <a:off x="7402704" y="7078690"/>
            <a:ext cx="513282" cy="261610"/>
          </a:xfrm>
          <a:prstGeom prst="rect">
            <a:avLst/>
          </a:prstGeom>
          <a:noFill/>
        </p:spPr>
        <p:txBody>
          <a:bodyPr wrap="square">
            <a:spAutoFit/>
          </a:bodyPr>
          <a:lstStyle/>
          <a:p>
            <a:pPr algn="just"/>
            <a:r>
              <a:rPr lang="it-IT" sz="1100" dirty="0"/>
              <a:t>337m</a:t>
            </a:r>
          </a:p>
        </p:txBody>
      </p:sp>
      <p:pic>
        <p:nvPicPr>
          <p:cNvPr id="30" name="Immagine 29">
            <a:extLst>
              <a:ext uri="{FF2B5EF4-FFF2-40B4-BE49-F238E27FC236}">
                <a16:creationId xmlns:a16="http://schemas.microsoft.com/office/drawing/2014/main" id="{CE0D778C-1DCE-1FDA-09E7-9D1BFBC33C19}"/>
              </a:ext>
            </a:extLst>
          </p:cNvPr>
          <p:cNvPicPr>
            <a:picLocks noChangeAspect="1"/>
          </p:cNvPicPr>
          <p:nvPr/>
        </p:nvPicPr>
        <p:blipFill>
          <a:blip r:embed="rId6"/>
          <a:stretch>
            <a:fillRect/>
          </a:stretch>
        </p:blipFill>
        <p:spPr>
          <a:xfrm>
            <a:off x="260705" y="4497477"/>
            <a:ext cx="7093175" cy="3307624"/>
          </a:xfrm>
          <a:prstGeom prst="rect">
            <a:avLst/>
          </a:prstGeom>
          <a:ln w="38100">
            <a:solidFill>
              <a:srgbClr val="C55A11"/>
            </a:solidFill>
          </a:ln>
        </p:spPr>
      </p:pic>
      <p:sp>
        <p:nvSpPr>
          <p:cNvPr id="31" name="CasellaDiTesto 30">
            <a:extLst>
              <a:ext uri="{FF2B5EF4-FFF2-40B4-BE49-F238E27FC236}">
                <a16:creationId xmlns:a16="http://schemas.microsoft.com/office/drawing/2014/main" id="{F4334CC3-957B-B8B5-F54C-5DB9DE466FB6}"/>
              </a:ext>
            </a:extLst>
          </p:cNvPr>
          <p:cNvSpPr txBox="1"/>
          <p:nvPr/>
        </p:nvSpPr>
        <p:spPr>
          <a:xfrm>
            <a:off x="260705" y="7938287"/>
            <a:ext cx="2510624" cy="261610"/>
          </a:xfrm>
          <a:prstGeom prst="rect">
            <a:avLst/>
          </a:prstGeom>
          <a:noFill/>
        </p:spPr>
        <p:txBody>
          <a:bodyPr wrap="none" rtlCol="0">
            <a:spAutoFit/>
          </a:bodyPr>
          <a:lstStyle/>
          <a:p>
            <a:pPr algn="just"/>
            <a:r>
              <a:rPr lang="it-IT" sz="1100" dirty="0"/>
              <a:t>Alcune viste del modello tridimensionale</a:t>
            </a:r>
          </a:p>
        </p:txBody>
      </p:sp>
      <p:sp>
        <p:nvSpPr>
          <p:cNvPr id="20" name="Segnaposto numero diapositiva 1">
            <a:extLst>
              <a:ext uri="{FF2B5EF4-FFF2-40B4-BE49-F238E27FC236}">
                <a16:creationId xmlns:a16="http://schemas.microsoft.com/office/drawing/2014/main" id="{CAFB77BA-5410-4B3C-90C4-577CCF4285C8}"/>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28</a:t>
            </a:r>
          </a:p>
        </p:txBody>
      </p:sp>
    </p:spTree>
    <p:extLst>
      <p:ext uri="{BB962C8B-B14F-4D97-AF65-F5344CB8AC3E}">
        <p14:creationId xmlns:p14="http://schemas.microsoft.com/office/powerpoint/2010/main" val="384613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D6C85BD-3CE5-49A5-B205-2296D0F0B51A}"/>
              </a:ext>
            </a:extLst>
          </p:cNvPr>
          <p:cNvSpPr/>
          <p:nvPr/>
        </p:nvSpPr>
        <p:spPr>
          <a:xfrm>
            <a:off x="0" y="8696131"/>
            <a:ext cx="12801600" cy="9050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1075284" rtl="0" eaLnBrk="1" fontAlgn="auto" latinLnBrk="0" hangingPunct="1">
              <a:lnSpc>
                <a:spcPct val="100000"/>
              </a:lnSpc>
              <a:spcBef>
                <a:spcPts val="0"/>
              </a:spcBef>
              <a:spcAft>
                <a:spcPts val="0"/>
              </a:spcAft>
              <a:buClrTx/>
              <a:buSzTx/>
              <a:buFontTx/>
              <a:buNone/>
              <a:tabLst/>
              <a:defRPr/>
            </a:pPr>
            <a:endParaRPr kumimoji="0" lang="it-IT" sz="2117" b="0" i="0" u="none" strike="noStrike" kern="1200" cap="none" spc="0" normalizeH="0" baseline="0" noProof="0">
              <a:ln>
                <a:noFill/>
              </a:ln>
              <a:solidFill>
                <a:prstClr val="white"/>
              </a:solidFill>
              <a:effectLst/>
              <a:uLnTx/>
              <a:uFillTx/>
              <a:latin typeface="Calibri"/>
              <a:ea typeface="+mn-ea"/>
              <a:cs typeface="+mn-cs"/>
            </a:endParaRPr>
          </a:p>
        </p:txBody>
      </p:sp>
      <p:sp>
        <p:nvSpPr>
          <p:cNvPr id="3" name="CasellaDiTesto 2">
            <a:extLst>
              <a:ext uri="{FF2B5EF4-FFF2-40B4-BE49-F238E27FC236}">
                <a16:creationId xmlns:a16="http://schemas.microsoft.com/office/drawing/2014/main" id="{DD3512E4-8F4E-4476-B1B3-814CC19B2C81}"/>
              </a:ext>
            </a:extLst>
          </p:cNvPr>
          <p:cNvSpPr txBox="1"/>
          <p:nvPr/>
        </p:nvSpPr>
        <p:spPr>
          <a:xfrm>
            <a:off x="2455578" y="8829317"/>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CORSO DI DRONI PER IL RILIEVO TERRITORIALE ED ARCHITETTONICO</a:t>
            </a:r>
          </a:p>
        </p:txBody>
      </p:sp>
      <p:cxnSp>
        <p:nvCxnSpPr>
          <p:cNvPr id="4" name="Connettore diritto 3">
            <a:extLst>
              <a:ext uri="{FF2B5EF4-FFF2-40B4-BE49-F238E27FC236}">
                <a16:creationId xmlns:a16="http://schemas.microsoft.com/office/drawing/2014/main" id="{56D90EBD-E8AC-474C-89BD-1050464EDAF5}"/>
              </a:ext>
            </a:extLst>
          </p:cNvPr>
          <p:cNvCxnSpPr/>
          <p:nvPr/>
        </p:nvCxnSpPr>
        <p:spPr>
          <a:xfrm>
            <a:off x="2455578" y="9117887"/>
            <a:ext cx="7420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9736525-F131-4B2F-8F59-BEC13224312E}"/>
              </a:ext>
            </a:extLst>
          </p:cNvPr>
          <p:cNvSpPr txBox="1"/>
          <p:nvPr/>
        </p:nvSpPr>
        <p:spPr>
          <a:xfrm>
            <a:off x="3379746" y="9179080"/>
            <a:ext cx="8990579"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Docenti: prof. Lingua Andrea Maria, prof. Chiabrando Filiberto</a:t>
            </a:r>
          </a:p>
        </p:txBody>
      </p:sp>
      <p:pic>
        <p:nvPicPr>
          <p:cNvPr id="6" name="Immagine 5">
            <a:extLst>
              <a:ext uri="{FF2B5EF4-FFF2-40B4-BE49-F238E27FC236}">
                <a16:creationId xmlns:a16="http://schemas.microsoft.com/office/drawing/2014/main" id="{432DEE7E-9F74-4025-B82C-4A709726E120}"/>
              </a:ext>
            </a:extLst>
          </p:cNvPr>
          <p:cNvPicPr>
            <a:picLocks noChangeAspect="1"/>
          </p:cNvPicPr>
          <p:nvPr/>
        </p:nvPicPr>
        <p:blipFill>
          <a:blip r:embed="rId2"/>
          <a:stretch>
            <a:fillRect/>
          </a:stretch>
        </p:blipFill>
        <p:spPr>
          <a:xfrm>
            <a:off x="260705" y="8785269"/>
            <a:ext cx="1510526" cy="665235"/>
          </a:xfrm>
          <a:prstGeom prst="rect">
            <a:avLst/>
          </a:prstGeom>
        </p:spPr>
      </p:pic>
      <p:sp>
        <p:nvSpPr>
          <p:cNvPr id="9" name="CasellaDiTesto 8">
            <a:extLst>
              <a:ext uri="{FF2B5EF4-FFF2-40B4-BE49-F238E27FC236}">
                <a16:creationId xmlns:a16="http://schemas.microsoft.com/office/drawing/2014/main" id="{C0E3C703-38D3-AC99-EE62-995B5873A9EE}"/>
              </a:ext>
            </a:extLst>
          </p:cNvPr>
          <p:cNvSpPr txBox="1"/>
          <p:nvPr/>
        </p:nvSpPr>
        <p:spPr>
          <a:xfrm>
            <a:off x="260705" y="8087739"/>
            <a:ext cx="1281120" cy="261610"/>
          </a:xfrm>
          <a:prstGeom prst="rect">
            <a:avLst/>
          </a:prstGeom>
          <a:noFill/>
        </p:spPr>
        <p:txBody>
          <a:bodyPr wrap="none" rtlCol="0">
            <a:spAutoFit/>
          </a:bodyPr>
          <a:lstStyle/>
          <a:p>
            <a:pPr algn="just"/>
            <a:r>
              <a:rPr lang="it-IT" sz="1100" dirty="0"/>
              <a:t>Ortofoto – La vigna</a:t>
            </a:r>
          </a:p>
        </p:txBody>
      </p:sp>
      <p:sp>
        <p:nvSpPr>
          <p:cNvPr id="14" name="CasellaDiTesto 13">
            <a:extLst>
              <a:ext uri="{FF2B5EF4-FFF2-40B4-BE49-F238E27FC236}">
                <a16:creationId xmlns:a16="http://schemas.microsoft.com/office/drawing/2014/main" id="{6B031DDC-2163-5142-8BAF-46E44E607BCF}"/>
              </a:ext>
            </a:extLst>
          </p:cNvPr>
          <p:cNvSpPr txBox="1"/>
          <p:nvPr/>
        </p:nvSpPr>
        <p:spPr>
          <a:xfrm>
            <a:off x="98824" y="464470"/>
            <a:ext cx="4825601" cy="461665"/>
          </a:xfrm>
          <a:prstGeom prst="rect">
            <a:avLst/>
          </a:prstGeom>
          <a:noFill/>
        </p:spPr>
        <p:txBody>
          <a:bodyPr wrap="square">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2400" b="1" dirty="0">
                <a:solidFill>
                  <a:schemeClr val="accent2">
                    <a:lumMod val="75000"/>
                  </a:schemeClr>
                </a:solidFill>
                <a:latin typeface="Calibri" panose="020F0502020204030204" pitchFamily="34" charset="0"/>
                <a:ea typeface="Arial Unicode MS" panose="020B0604020202020204" pitchFamily="34" charset="-128"/>
                <a:cs typeface="Calibri" panose="020F0502020204030204" pitchFamily="34" charset="0"/>
              </a:rPr>
              <a:t>ORTOFOTO</a:t>
            </a:r>
          </a:p>
        </p:txBody>
      </p:sp>
      <p:sp>
        <p:nvSpPr>
          <p:cNvPr id="15" name="CasellaDiTesto 14">
            <a:extLst>
              <a:ext uri="{FF2B5EF4-FFF2-40B4-BE49-F238E27FC236}">
                <a16:creationId xmlns:a16="http://schemas.microsoft.com/office/drawing/2014/main" id="{E1967A84-287C-F968-12AD-93CF871B6E1B}"/>
              </a:ext>
            </a:extLst>
          </p:cNvPr>
          <p:cNvSpPr txBox="1"/>
          <p:nvPr/>
        </p:nvSpPr>
        <p:spPr>
          <a:xfrm>
            <a:off x="123814" y="163878"/>
            <a:ext cx="2305221" cy="338554"/>
          </a:xfrm>
          <a:prstGeom prst="rect">
            <a:avLst/>
          </a:prstGeom>
          <a:noFill/>
        </p:spPr>
        <p:txBody>
          <a:bodyPr wrap="square" rtlCol="0">
            <a:spAutoFit/>
          </a:bodyPr>
          <a:lstStyle/>
          <a:p>
            <a:pPr marL="0" marR="0" lvl="0" indent="0" algn="just" defTabSz="1075284" rtl="0" eaLnBrk="1" fontAlgn="auto" latinLnBrk="0" hangingPunct="1">
              <a:lnSpc>
                <a:spcPct val="100000"/>
              </a:lnSpc>
              <a:spcBef>
                <a:spcPts val="0"/>
              </a:spcBef>
              <a:spcAft>
                <a:spcPts val="0"/>
              </a:spcAft>
              <a:buClrTx/>
              <a:buSzTx/>
              <a:buFontTx/>
              <a:buNone/>
              <a:tabLst/>
              <a:defRPr/>
            </a:pPr>
            <a:r>
              <a:rPr lang="it-IT" sz="1600" i="1" dirty="0">
                <a:solidFill>
                  <a:schemeClr val="accent2">
                    <a:lumMod val="75000"/>
                  </a:schemeClr>
                </a:solidFill>
                <a:ea typeface="Arial Unicode MS" panose="020B0604020202020204" pitchFamily="34" charset="-128"/>
                <a:cs typeface="Calibri" panose="020F0502020204030204" pitchFamily="34" charset="0"/>
              </a:rPr>
              <a:t>Esercitazione</a:t>
            </a:r>
            <a:r>
              <a:rPr lang="it-IT" sz="1600" b="1" i="1" dirty="0">
                <a:solidFill>
                  <a:schemeClr val="accent2">
                    <a:lumMod val="75000"/>
                  </a:schemeClr>
                </a:solidFill>
                <a:ea typeface="Arial Unicode MS" panose="020B0604020202020204" pitchFamily="34" charset="-128"/>
                <a:cs typeface="Calibri" panose="020F0502020204030204" pitchFamily="34" charset="0"/>
              </a:rPr>
              <a:t> </a:t>
            </a:r>
            <a:r>
              <a:rPr lang="it-IT" sz="1600" i="1" dirty="0">
                <a:solidFill>
                  <a:schemeClr val="accent2">
                    <a:lumMod val="75000"/>
                  </a:schemeClr>
                </a:solidFill>
                <a:ea typeface="Arial Unicode MS" panose="020B0604020202020204" pitchFamily="34" charset="-128"/>
                <a:cs typeface="Calibri" panose="020F0502020204030204" pitchFamily="34" charset="0"/>
              </a:rPr>
              <a:t>«La Vigna»</a:t>
            </a:r>
          </a:p>
        </p:txBody>
      </p:sp>
      <p:cxnSp>
        <p:nvCxnSpPr>
          <p:cNvPr id="16" name="Connettore diritto 15">
            <a:extLst>
              <a:ext uri="{FF2B5EF4-FFF2-40B4-BE49-F238E27FC236}">
                <a16:creationId xmlns:a16="http://schemas.microsoft.com/office/drawing/2014/main" id="{8391D95E-CEB2-3172-ECC9-8ADB2B36D306}"/>
              </a:ext>
            </a:extLst>
          </p:cNvPr>
          <p:cNvCxnSpPr>
            <a:cxnSpLocks/>
          </p:cNvCxnSpPr>
          <p:nvPr/>
        </p:nvCxnSpPr>
        <p:spPr>
          <a:xfrm>
            <a:off x="2455578" y="335901"/>
            <a:ext cx="10346022"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B761D2EE-4977-3D0C-E580-4078C91F1053}"/>
              </a:ext>
            </a:extLst>
          </p:cNvPr>
          <p:cNvPicPr>
            <a:picLocks noChangeAspect="1"/>
          </p:cNvPicPr>
          <p:nvPr/>
        </p:nvPicPr>
        <p:blipFill>
          <a:blip r:embed="rId3"/>
          <a:stretch>
            <a:fillRect/>
          </a:stretch>
        </p:blipFill>
        <p:spPr>
          <a:xfrm>
            <a:off x="260705" y="1092606"/>
            <a:ext cx="8248650" cy="6754699"/>
          </a:xfrm>
          <a:prstGeom prst="rect">
            <a:avLst/>
          </a:prstGeom>
          <a:ln w="38100">
            <a:solidFill>
              <a:srgbClr val="C55A11"/>
            </a:solidFill>
          </a:ln>
        </p:spPr>
      </p:pic>
      <p:pic>
        <p:nvPicPr>
          <p:cNvPr id="13" name="Immagine 12">
            <a:extLst>
              <a:ext uri="{FF2B5EF4-FFF2-40B4-BE49-F238E27FC236}">
                <a16:creationId xmlns:a16="http://schemas.microsoft.com/office/drawing/2014/main" id="{9BD8A271-1D8D-B484-FF1C-2A9179BB91CC}"/>
              </a:ext>
            </a:extLst>
          </p:cNvPr>
          <p:cNvPicPr>
            <a:picLocks noChangeAspect="1"/>
          </p:cNvPicPr>
          <p:nvPr/>
        </p:nvPicPr>
        <p:blipFill>
          <a:blip r:embed="rId4"/>
          <a:stretch>
            <a:fillRect/>
          </a:stretch>
        </p:blipFill>
        <p:spPr>
          <a:xfrm>
            <a:off x="8652229" y="4645438"/>
            <a:ext cx="3825518" cy="952129"/>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21C2B66B-5AE4-7713-EE44-985914A8195A}"/>
              </a:ext>
            </a:extLst>
          </p:cNvPr>
          <p:cNvPicPr>
            <a:picLocks noChangeAspect="1"/>
          </p:cNvPicPr>
          <p:nvPr/>
        </p:nvPicPr>
        <p:blipFill>
          <a:blip r:embed="rId5"/>
          <a:stretch>
            <a:fillRect/>
          </a:stretch>
        </p:blipFill>
        <p:spPr>
          <a:xfrm>
            <a:off x="8947217" y="6085884"/>
            <a:ext cx="3235543" cy="2257898"/>
          </a:xfrm>
          <a:prstGeom prst="rect">
            <a:avLst/>
          </a:prstGeom>
          <a:ln w="38100">
            <a:solidFill>
              <a:srgbClr val="C55A11"/>
            </a:solidFill>
          </a:ln>
        </p:spPr>
      </p:pic>
      <p:sp>
        <p:nvSpPr>
          <p:cNvPr id="19" name="CasellaDiTesto 18">
            <a:extLst>
              <a:ext uri="{FF2B5EF4-FFF2-40B4-BE49-F238E27FC236}">
                <a16:creationId xmlns:a16="http://schemas.microsoft.com/office/drawing/2014/main" id="{D0650F71-AC9E-EF2E-38D4-DA99D44CE72F}"/>
              </a:ext>
            </a:extLst>
          </p:cNvPr>
          <p:cNvSpPr txBox="1"/>
          <p:nvPr/>
        </p:nvSpPr>
        <p:spPr>
          <a:xfrm>
            <a:off x="8947217" y="818851"/>
            <a:ext cx="3726699" cy="4247317"/>
          </a:xfrm>
          <a:prstGeom prst="rect">
            <a:avLst/>
          </a:prstGeom>
          <a:noFill/>
        </p:spPr>
        <p:txBody>
          <a:bodyPr wrap="square">
            <a:spAutoFit/>
          </a:bodyPr>
          <a:lstStyle/>
          <a:p>
            <a:pPr algn="just"/>
            <a:r>
              <a:rPr lang="it-IT" sz="1600" dirty="0">
                <a:solidFill>
                  <a:srgbClr val="C55A11"/>
                </a:solidFill>
              </a:rPr>
              <a:t>ORTOFOTO, RISOLUZIONE E DISTORSIONI</a:t>
            </a:r>
          </a:p>
          <a:p>
            <a:pPr algn="just"/>
            <a:endParaRPr lang="it-IT" sz="1600" dirty="0">
              <a:solidFill>
                <a:srgbClr val="C55A11"/>
              </a:solidFill>
            </a:endParaRPr>
          </a:p>
          <a:p>
            <a:pPr algn="just"/>
            <a:r>
              <a:rPr lang="it-IT" sz="1400" dirty="0"/>
              <a:t>Uno dei principali risultati dell’elaborazione è la generazione di un’ortofoto. </a:t>
            </a:r>
          </a:p>
          <a:p>
            <a:pPr algn="just"/>
            <a:r>
              <a:rPr lang="it-IT" sz="1400" dirty="0"/>
              <a:t>Tale immagine ha una risoluzione notevole e un peso elevato per un file di questo tipo; nel caso di questa specifica elaborazione l’ortofoto ha un peso di 151 MB e 7974 x8644 pixel.</a:t>
            </a:r>
          </a:p>
          <a:p>
            <a:pPr algn="just"/>
            <a:r>
              <a:rPr lang="it-IT" sz="1400" dirty="0"/>
              <a:t>Inoltre un grande vantaggio di tale prodotto è la correzione delle distorsioni dovute alla prospettiva. Tramite le equazioni dell’omografia generale, si è in grado quindi di ricondurre un fotogramma (affetto da distorsioni) ad un </a:t>
            </a:r>
            <a:r>
              <a:rPr lang="it-IT" sz="1400" dirty="0" err="1"/>
              <a:t>fotopiano</a:t>
            </a:r>
            <a:r>
              <a:rPr lang="it-IT" sz="1400" dirty="0"/>
              <a:t>. Sarà dunque possibile effettuare misurazioni di precisione e utilizzarlo in altre elaborazioni che richiedono implementazioni cartografiche di precisione.</a:t>
            </a:r>
          </a:p>
          <a:p>
            <a:pPr algn="just"/>
            <a:endParaRPr lang="it-IT" sz="1400" dirty="0"/>
          </a:p>
          <a:p>
            <a:pPr algn="just"/>
            <a:endParaRPr lang="it-IT" sz="1400" dirty="0"/>
          </a:p>
        </p:txBody>
      </p:sp>
      <p:sp>
        <p:nvSpPr>
          <p:cNvPr id="20" name="CasellaDiTesto 19">
            <a:extLst>
              <a:ext uri="{FF2B5EF4-FFF2-40B4-BE49-F238E27FC236}">
                <a16:creationId xmlns:a16="http://schemas.microsoft.com/office/drawing/2014/main" id="{9CEEF55A-3C31-1B70-613D-174CE616467E}"/>
              </a:ext>
            </a:extLst>
          </p:cNvPr>
          <p:cNvSpPr txBox="1"/>
          <p:nvPr/>
        </p:nvSpPr>
        <p:spPr>
          <a:xfrm>
            <a:off x="8947217" y="8429641"/>
            <a:ext cx="2470548" cy="261610"/>
          </a:xfrm>
          <a:prstGeom prst="rect">
            <a:avLst/>
          </a:prstGeom>
          <a:noFill/>
        </p:spPr>
        <p:txBody>
          <a:bodyPr wrap="none" rtlCol="0">
            <a:spAutoFit/>
          </a:bodyPr>
          <a:lstStyle/>
          <a:p>
            <a:pPr algn="just"/>
            <a:r>
              <a:rPr lang="it-IT" sz="1100" dirty="0"/>
              <a:t>Tipico effetto di distorsione prospettica</a:t>
            </a:r>
          </a:p>
        </p:txBody>
      </p:sp>
      <p:sp>
        <p:nvSpPr>
          <p:cNvPr id="21" name="CasellaDiTesto 20">
            <a:extLst>
              <a:ext uri="{FF2B5EF4-FFF2-40B4-BE49-F238E27FC236}">
                <a16:creationId xmlns:a16="http://schemas.microsoft.com/office/drawing/2014/main" id="{10B638C4-FE5E-B0C7-5A5D-DB2DB996ADCA}"/>
              </a:ext>
            </a:extLst>
          </p:cNvPr>
          <p:cNvSpPr txBox="1"/>
          <p:nvPr/>
        </p:nvSpPr>
        <p:spPr>
          <a:xfrm>
            <a:off x="9001635" y="5608776"/>
            <a:ext cx="1749197" cy="261610"/>
          </a:xfrm>
          <a:prstGeom prst="rect">
            <a:avLst/>
          </a:prstGeom>
          <a:noFill/>
        </p:spPr>
        <p:txBody>
          <a:bodyPr wrap="none" rtlCol="0">
            <a:spAutoFit/>
          </a:bodyPr>
          <a:lstStyle/>
          <a:p>
            <a:pPr algn="just"/>
            <a:r>
              <a:rPr lang="it-IT" sz="1100" dirty="0"/>
              <a:t>Alcuni esempi di distorsioni</a:t>
            </a:r>
          </a:p>
        </p:txBody>
      </p:sp>
      <p:sp>
        <p:nvSpPr>
          <p:cNvPr id="22" name="Segnaposto numero diapositiva 1">
            <a:extLst>
              <a:ext uri="{FF2B5EF4-FFF2-40B4-BE49-F238E27FC236}">
                <a16:creationId xmlns:a16="http://schemas.microsoft.com/office/drawing/2014/main" id="{0827B06D-FD29-7814-2B61-C1EB86416882}"/>
              </a:ext>
            </a:extLst>
          </p:cNvPr>
          <p:cNvSpPr>
            <a:spLocks noGrp="1"/>
          </p:cNvSpPr>
          <p:nvPr>
            <p:ph type="sldNum" idx="12"/>
          </p:nvPr>
        </p:nvSpPr>
        <p:spPr>
          <a:xfrm>
            <a:off x="9041130" y="8898892"/>
            <a:ext cx="2880360" cy="511175"/>
          </a:xfrm>
        </p:spPr>
        <p:txBody>
          <a:bodyPr/>
          <a:lstStyle/>
          <a:p>
            <a:pPr marL="0" lvl="0" indent="0" algn="r" rtl="0">
              <a:spcBef>
                <a:spcPts val="0"/>
              </a:spcBef>
              <a:spcAft>
                <a:spcPts val="0"/>
              </a:spcAft>
              <a:buNone/>
            </a:pPr>
            <a:r>
              <a:rPr lang="it-IT" dirty="0">
                <a:solidFill>
                  <a:schemeClr val="bg1"/>
                </a:solidFill>
              </a:rPr>
              <a:t>29</a:t>
            </a:r>
          </a:p>
        </p:txBody>
      </p:sp>
    </p:spTree>
    <p:extLst>
      <p:ext uri="{BB962C8B-B14F-4D97-AF65-F5344CB8AC3E}">
        <p14:creationId xmlns:p14="http://schemas.microsoft.com/office/powerpoint/2010/main" val="3907808221"/>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1942</Words>
  <Application>Microsoft Office PowerPoint</Application>
  <PresentationFormat>Formato A3 (297x420 mm)</PresentationFormat>
  <Paragraphs>317</Paragraphs>
  <Slides>8</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vt:i4>
      </vt:variant>
    </vt:vector>
  </HeadingPairs>
  <TitlesOfParts>
    <vt:vector size="14" baseType="lpstr">
      <vt:lpstr>Arial</vt:lpstr>
      <vt:lpstr>Arial Unicode MS</vt:lpstr>
      <vt:lpstr>Calibri</vt:lpstr>
      <vt:lpstr>Calibri Light</vt:lpstr>
      <vt:lpstr>Cambria Math</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droni</dc:title>
  <dc:creator>casa</dc:creator>
  <cp:lastModifiedBy>Leonardo Furia</cp:lastModifiedBy>
  <cp:revision>10</cp:revision>
  <dcterms:created xsi:type="dcterms:W3CDTF">2022-05-10T21:05:33Z</dcterms:created>
  <dcterms:modified xsi:type="dcterms:W3CDTF">2022-06-12T11:45:27Z</dcterms:modified>
</cp:coreProperties>
</file>